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383"/>
  </p:sldMasterIdLst>
  <p:notesMasterIdLst>
    <p:notesMasterId r:id="rId420"/>
  </p:notesMasterIdLst>
  <p:handoutMasterIdLst>
    <p:handoutMasterId r:id="rId421"/>
  </p:handoutMasterIdLst>
  <p:sldIdLst>
    <p:sldId id="385" r:id="rId384"/>
    <p:sldId id="1097" r:id="rId385"/>
    <p:sldId id="1214" r:id="rId386"/>
    <p:sldId id="1083" r:id="rId387"/>
    <p:sldId id="1119" r:id="rId388"/>
    <p:sldId id="1203" r:id="rId389"/>
    <p:sldId id="1150" r:id="rId390"/>
    <p:sldId id="1204" r:id="rId391"/>
    <p:sldId id="1149" r:id="rId392"/>
    <p:sldId id="1205" r:id="rId393"/>
    <p:sldId id="1206" r:id="rId394"/>
    <p:sldId id="1207" r:id="rId395"/>
    <p:sldId id="1151" r:id="rId396"/>
    <p:sldId id="1188" r:id="rId397"/>
    <p:sldId id="1189" r:id="rId398"/>
    <p:sldId id="1190" r:id="rId399"/>
    <p:sldId id="1191" r:id="rId400"/>
    <p:sldId id="1192" r:id="rId401"/>
    <p:sldId id="1193" r:id="rId402"/>
    <p:sldId id="1194" r:id="rId403"/>
    <p:sldId id="1195" r:id="rId404"/>
    <p:sldId id="1196" r:id="rId405"/>
    <p:sldId id="1197" r:id="rId406"/>
    <p:sldId id="1208" r:id="rId407"/>
    <p:sldId id="1198" r:id="rId408"/>
    <p:sldId id="1199" r:id="rId409"/>
    <p:sldId id="1209" r:id="rId410"/>
    <p:sldId id="1210" r:id="rId411"/>
    <p:sldId id="1211" r:id="rId412"/>
    <p:sldId id="1201" r:id="rId413"/>
    <p:sldId id="1212" r:id="rId414"/>
    <p:sldId id="1213" r:id="rId415"/>
    <p:sldId id="1202" r:id="rId416"/>
    <p:sldId id="1215" r:id="rId417"/>
    <p:sldId id="1148" r:id="rId418"/>
    <p:sldId id="1069" r:id="rId419"/>
  </p:sldIdLst>
  <p:sldSz cx="9144000" cy="6858000" type="screen4x3"/>
  <p:notesSz cx="7102475" cy="89916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2">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99"/>
    <a:srgbClr val="FF6600"/>
    <a:srgbClr val="FF9900"/>
    <a:srgbClr val="A074FF"/>
    <a:srgbClr val="D268A6"/>
    <a:srgbClr val="FF66CC"/>
    <a:srgbClr val="FF33CC"/>
    <a:srgbClr val="00B0F0"/>
    <a:srgbClr val="89FF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64" autoAdjust="0"/>
    <p:restoredTop sz="94833" autoAdjust="0"/>
  </p:normalViewPr>
  <p:slideViewPr>
    <p:cSldViewPr>
      <p:cViewPr varScale="1">
        <p:scale>
          <a:sx n="114" d="100"/>
          <a:sy n="114" d="100"/>
        </p:scale>
        <p:origin x="1624" y="1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76"/>
    </p:cViewPr>
  </p:sorterViewPr>
  <p:notesViewPr>
    <p:cSldViewPr>
      <p:cViewPr varScale="1">
        <p:scale>
          <a:sx n="61" d="100"/>
          <a:sy n="61" d="100"/>
        </p:scale>
        <p:origin x="1476" y="84"/>
      </p:cViewPr>
      <p:guideLst>
        <p:guide orient="horz" pos="2832"/>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99" Type="http://schemas.openxmlformats.org/officeDocument/2006/relationships/customXml" Target="../customXml/item299.xml"/><Relationship Id="rId21" Type="http://schemas.openxmlformats.org/officeDocument/2006/relationships/customXml" Target="../customXml/item21.xml"/><Relationship Id="rId63" Type="http://schemas.openxmlformats.org/officeDocument/2006/relationships/customXml" Target="../customXml/item63.xml"/><Relationship Id="rId159" Type="http://schemas.openxmlformats.org/officeDocument/2006/relationships/customXml" Target="../customXml/item159.xml"/><Relationship Id="rId324" Type="http://schemas.openxmlformats.org/officeDocument/2006/relationships/customXml" Target="../customXml/item324.xml"/><Relationship Id="rId366" Type="http://schemas.openxmlformats.org/officeDocument/2006/relationships/customXml" Target="../customXml/item366.xml"/><Relationship Id="rId170" Type="http://schemas.openxmlformats.org/officeDocument/2006/relationships/customXml" Target="../customXml/item170.xml"/><Relationship Id="rId226" Type="http://schemas.openxmlformats.org/officeDocument/2006/relationships/customXml" Target="../customXml/item226.xml"/><Relationship Id="rId268" Type="http://schemas.openxmlformats.org/officeDocument/2006/relationships/customXml" Target="../customXml/item268.xml"/><Relationship Id="rId32" Type="http://schemas.openxmlformats.org/officeDocument/2006/relationships/customXml" Target="../customXml/item32.xml"/><Relationship Id="rId74" Type="http://schemas.openxmlformats.org/officeDocument/2006/relationships/customXml" Target="../customXml/item74.xml"/><Relationship Id="rId128" Type="http://schemas.openxmlformats.org/officeDocument/2006/relationships/customXml" Target="../customXml/item128.xml"/><Relationship Id="rId335" Type="http://schemas.openxmlformats.org/officeDocument/2006/relationships/customXml" Target="../customXml/item335.xml"/><Relationship Id="rId377" Type="http://schemas.openxmlformats.org/officeDocument/2006/relationships/customXml" Target="../customXml/item377.xml"/><Relationship Id="rId5" Type="http://schemas.openxmlformats.org/officeDocument/2006/relationships/customXml" Target="../customXml/item5.xml"/><Relationship Id="rId181" Type="http://schemas.openxmlformats.org/officeDocument/2006/relationships/customXml" Target="../customXml/item181.xml"/><Relationship Id="rId237" Type="http://schemas.openxmlformats.org/officeDocument/2006/relationships/customXml" Target="../customXml/item237.xml"/><Relationship Id="rId402" Type="http://schemas.openxmlformats.org/officeDocument/2006/relationships/slide" Target="slides/slide19.xml"/><Relationship Id="rId279" Type="http://schemas.openxmlformats.org/officeDocument/2006/relationships/customXml" Target="../customXml/item279.xml"/><Relationship Id="rId43" Type="http://schemas.openxmlformats.org/officeDocument/2006/relationships/customXml" Target="../customXml/item43.xml"/><Relationship Id="rId139" Type="http://schemas.openxmlformats.org/officeDocument/2006/relationships/customXml" Target="../customXml/item139.xml"/><Relationship Id="rId290" Type="http://schemas.openxmlformats.org/officeDocument/2006/relationships/customXml" Target="../customXml/item290.xml"/><Relationship Id="rId304" Type="http://schemas.openxmlformats.org/officeDocument/2006/relationships/customXml" Target="../customXml/item304.xml"/><Relationship Id="rId346" Type="http://schemas.openxmlformats.org/officeDocument/2006/relationships/customXml" Target="../customXml/item346.xml"/><Relationship Id="rId388" Type="http://schemas.openxmlformats.org/officeDocument/2006/relationships/slide" Target="slides/slide5.xml"/><Relationship Id="rId85" Type="http://schemas.openxmlformats.org/officeDocument/2006/relationships/customXml" Target="../customXml/item85.xml"/><Relationship Id="rId150" Type="http://schemas.openxmlformats.org/officeDocument/2006/relationships/customXml" Target="../customXml/item150.xml"/><Relationship Id="rId192" Type="http://schemas.openxmlformats.org/officeDocument/2006/relationships/customXml" Target="../customXml/item192.xml"/><Relationship Id="rId206" Type="http://schemas.openxmlformats.org/officeDocument/2006/relationships/customXml" Target="../customXml/item206.xml"/><Relationship Id="rId413" Type="http://schemas.openxmlformats.org/officeDocument/2006/relationships/slide" Target="slides/slide30.xml"/><Relationship Id="rId248" Type="http://schemas.openxmlformats.org/officeDocument/2006/relationships/customXml" Target="../customXml/item248.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357" Type="http://schemas.openxmlformats.org/officeDocument/2006/relationships/customXml" Target="../customXml/item357.xml"/><Relationship Id="rId54" Type="http://schemas.openxmlformats.org/officeDocument/2006/relationships/customXml" Target="../customXml/item54.xml"/><Relationship Id="rId96" Type="http://schemas.openxmlformats.org/officeDocument/2006/relationships/customXml" Target="../customXml/item96.xml"/><Relationship Id="rId161" Type="http://schemas.openxmlformats.org/officeDocument/2006/relationships/customXml" Target="../customXml/item161.xml"/><Relationship Id="rId217" Type="http://schemas.openxmlformats.org/officeDocument/2006/relationships/customXml" Target="../customXml/item217.xml"/><Relationship Id="rId399" Type="http://schemas.openxmlformats.org/officeDocument/2006/relationships/slide" Target="slides/slide16.xml"/><Relationship Id="rId259" Type="http://schemas.openxmlformats.org/officeDocument/2006/relationships/customXml" Target="../customXml/item259.xml"/><Relationship Id="rId424" Type="http://schemas.openxmlformats.org/officeDocument/2006/relationships/theme" Target="theme/theme1.xml"/><Relationship Id="rId23" Type="http://schemas.openxmlformats.org/officeDocument/2006/relationships/customXml" Target="../customXml/item23.xml"/><Relationship Id="rId119" Type="http://schemas.openxmlformats.org/officeDocument/2006/relationships/customXml" Target="../customXml/item119.xml"/><Relationship Id="rId270" Type="http://schemas.openxmlformats.org/officeDocument/2006/relationships/customXml" Target="../customXml/item270.xml"/><Relationship Id="rId326" Type="http://schemas.openxmlformats.org/officeDocument/2006/relationships/customXml" Target="../customXml/item326.xml"/><Relationship Id="rId65" Type="http://schemas.openxmlformats.org/officeDocument/2006/relationships/customXml" Target="../customXml/item65.xml"/><Relationship Id="rId130" Type="http://schemas.openxmlformats.org/officeDocument/2006/relationships/customXml" Target="../customXml/item130.xml"/><Relationship Id="rId368" Type="http://schemas.openxmlformats.org/officeDocument/2006/relationships/customXml" Target="../customXml/item368.xml"/><Relationship Id="rId172" Type="http://schemas.openxmlformats.org/officeDocument/2006/relationships/customXml" Target="../customXml/item172.xml"/><Relationship Id="rId228" Type="http://schemas.openxmlformats.org/officeDocument/2006/relationships/customXml" Target="../customXml/item228.xml"/><Relationship Id="rId281" Type="http://schemas.openxmlformats.org/officeDocument/2006/relationships/customXml" Target="../customXml/item281.xml"/><Relationship Id="rId337" Type="http://schemas.openxmlformats.org/officeDocument/2006/relationships/customXml" Target="../customXml/item337.xml"/><Relationship Id="rId34" Type="http://schemas.openxmlformats.org/officeDocument/2006/relationships/customXml" Target="../customXml/item34.xml"/><Relationship Id="rId76" Type="http://schemas.openxmlformats.org/officeDocument/2006/relationships/customXml" Target="../customXml/item76.xml"/><Relationship Id="rId141" Type="http://schemas.openxmlformats.org/officeDocument/2006/relationships/customXml" Target="../customXml/item141.xml"/><Relationship Id="rId379" Type="http://schemas.openxmlformats.org/officeDocument/2006/relationships/customXml" Target="../customXml/item379.xml"/><Relationship Id="rId7" Type="http://schemas.openxmlformats.org/officeDocument/2006/relationships/customXml" Target="../customXml/item7.xml"/><Relationship Id="rId183" Type="http://schemas.openxmlformats.org/officeDocument/2006/relationships/customXml" Target="../customXml/item183.xml"/><Relationship Id="rId239" Type="http://schemas.openxmlformats.org/officeDocument/2006/relationships/customXml" Target="../customXml/item239.xml"/><Relationship Id="rId390" Type="http://schemas.openxmlformats.org/officeDocument/2006/relationships/slide" Target="slides/slide7.xml"/><Relationship Id="rId404" Type="http://schemas.openxmlformats.org/officeDocument/2006/relationships/slide" Target="slides/slide21.xml"/><Relationship Id="rId250" Type="http://schemas.openxmlformats.org/officeDocument/2006/relationships/customXml" Target="../customXml/item250.xml"/><Relationship Id="rId292" Type="http://schemas.openxmlformats.org/officeDocument/2006/relationships/customXml" Target="../customXml/item292.xml"/><Relationship Id="rId306" Type="http://schemas.openxmlformats.org/officeDocument/2006/relationships/customXml" Target="../customXml/item306.xml"/><Relationship Id="rId45" Type="http://schemas.openxmlformats.org/officeDocument/2006/relationships/customXml" Target="../customXml/item45.xml"/><Relationship Id="rId87" Type="http://schemas.openxmlformats.org/officeDocument/2006/relationships/customXml" Target="../customXml/item87.xml"/><Relationship Id="rId110" Type="http://schemas.openxmlformats.org/officeDocument/2006/relationships/customXml" Target="../customXml/item110.xml"/><Relationship Id="rId348" Type="http://schemas.openxmlformats.org/officeDocument/2006/relationships/customXml" Target="../customXml/item348.xml"/><Relationship Id="rId152" Type="http://schemas.openxmlformats.org/officeDocument/2006/relationships/customXml" Target="../customXml/item152.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slide" Target="slides/slide32.xml"/><Relationship Id="rId261" Type="http://schemas.openxmlformats.org/officeDocument/2006/relationships/customXml" Target="../customXml/item261.xml"/><Relationship Id="rId14" Type="http://schemas.openxmlformats.org/officeDocument/2006/relationships/customXml" Target="../customXml/item14.xml"/><Relationship Id="rId56" Type="http://schemas.openxmlformats.org/officeDocument/2006/relationships/customXml" Target="../customXml/item56.xml"/><Relationship Id="rId317" Type="http://schemas.openxmlformats.org/officeDocument/2006/relationships/customXml" Target="../customXml/item317.xml"/><Relationship Id="rId359" Type="http://schemas.openxmlformats.org/officeDocument/2006/relationships/customXml" Target="../customXml/item359.xml"/><Relationship Id="rId98" Type="http://schemas.openxmlformats.org/officeDocument/2006/relationships/customXml" Target="../customXml/item98.xml"/><Relationship Id="rId121" Type="http://schemas.openxmlformats.org/officeDocument/2006/relationships/customXml" Target="../customXml/item121.xml"/><Relationship Id="rId163" Type="http://schemas.openxmlformats.org/officeDocument/2006/relationships/customXml" Target="../customXml/item163.xml"/><Relationship Id="rId219" Type="http://schemas.openxmlformats.org/officeDocument/2006/relationships/customXml" Target="../customXml/item219.xml"/><Relationship Id="rId370" Type="http://schemas.openxmlformats.org/officeDocument/2006/relationships/customXml" Target="../customXml/item370.xml"/><Relationship Id="rId230" Type="http://schemas.openxmlformats.org/officeDocument/2006/relationships/customXml" Target="../customXml/item230.xml"/><Relationship Id="rId25" Type="http://schemas.openxmlformats.org/officeDocument/2006/relationships/customXml" Target="../customXml/item25.xml"/><Relationship Id="rId67" Type="http://schemas.openxmlformats.org/officeDocument/2006/relationships/customXml" Target="../customXml/item67.xml"/><Relationship Id="rId272" Type="http://schemas.openxmlformats.org/officeDocument/2006/relationships/customXml" Target="../customXml/item272.xml"/><Relationship Id="rId328" Type="http://schemas.openxmlformats.org/officeDocument/2006/relationships/customXml" Target="../customXml/item328.xml"/><Relationship Id="rId132" Type="http://schemas.openxmlformats.org/officeDocument/2006/relationships/customXml" Target="../customXml/item132.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36" Type="http://schemas.openxmlformats.org/officeDocument/2006/relationships/customXml" Target="../customXml/item36.xml"/><Relationship Id="rId283" Type="http://schemas.openxmlformats.org/officeDocument/2006/relationships/customXml" Target="../customXml/item283.xml"/><Relationship Id="rId339" Type="http://schemas.openxmlformats.org/officeDocument/2006/relationships/customXml" Target="../customXml/item339.xml"/><Relationship Id="rId78" Type="http://schemas.openxmlformats.org/officeDocument/2006/relationships/customXml" Target="../customXml/item78.xml"/><Relationship Id="rId101" Type="http://schemas.openxmlformats.org/officeDocument/2006/relationships/customXml" Target="../customXml/item101.xml"/><Relationship Id="rId143" Type="http://schemas.openxmlformats.org/officeDocument/2006/relationships/customXml" Target="../customXml/item143.xml"/><Relationship Id="rId185" Type="http://schemas.openxmlformats.org/officeDocument/2006/relationships/customXml" Target="../customXml/item185.xml"/><Relationship Id="rId350" Type="http://schemas.openxmlformats.org/officeDocument/2006/relationships/customXml" Target="../customXml/item350.xml"/><Relationship Id="rId406" Type="http://schemas.openxmlformats.org/officeDocument/2006/relationships/slide" Target="slides/slide23.xml"/><Relationship Id="rId9" Type="http://schemas.openxmlformats.org/officeDocument/2006/relationships/customXml" Target="../customXml/item9.xml"/><Relationship Id="rId210" Type="http://schemas.openxmlformats.org/officeDocument/2006/relationships/customXml" Target="../customXml/item210.xml"/><Relationship Id="rId392" Type="http://schemas.openxmlformats.org/officeDocument/2006/relationships/slide" Target="slides/slide9.xml"/><Relationship Id="rId252" Type="http://schemas.openxmlformats.org/officeDocument/2006/relationships/customXml" Target="../customXml/item252.xml"/><Relationship Id="rId294" Type="http://schemas.openxmlformats.org/officeDocument/2006/relationships/customXml" Target="../customXml/item294.xml"/><Relationship Id="rId308" Type="http://schemas.openxmlformats.org/officeDocument/2006/relationships/customXml" Target="../customXml/item308.xml"/><Relationship Id="rId47" Type="http://schemas.openxmlformats.org/officeDocument/2006/relationships/customXml" Target="../customXml/item47.xml"/><Relationship Id="rId89" Type="http://schemas.openxmlformats.org/officeDocument/2006/relationships/customXml" Target="../customXml/item89.xml"/><Relationship Id="rId112" Type="http://schemas.openxmlformats.org/officeDocument/2006/relationships/customXml" Target="../customXml/item112.xml"/><Relationship Id="rId154" Type="http://schemas.openxmlformats.org/officeDocument/2006/relationships/customXml" Target="../customXml/item154.xml"/><Relationship Id="rId361" Type="http://schemas.openxmlformats.org/officeDocument/2006/relationships/customXml" Target="../customXml/item361.xml"/><Relationship Id="rId196" Type="http://schemas.openxmlformats.org/officeDocument/2006/relationships/customXml" Target="../customXml/item196.xml"/><Relationship Id="rId417" Type="http://schemas.openxmlformats.org/officeDocument/2006/relationships/slide" Target="slides/slide34.xml"/><Relationship Id="rId16" Type="http://schemas.openxmlformats.org/officeDocument/2006/relationships/customXml" Target="../customXml/item16.xml"/><Relationship Id="rId221" Type="http://schemas.openxmlformats.org/officeDocument/2006/relationships/customXml" Target="../customXml/item221.xml"/><Relationship Id="rId263" Type="http://schemas.openxmlformats.org/officeDocument/2006/relationships/customXml" Target="../customXml/item263.xml"/><Relationship Id="rId319" Type="http://schemas.openxmlformats.org/officeDocument/2006/relationships/customXml" Target="../customXml/item319.xml"/><Relationship Id="rId58" Type="http://schemas.openxmlformats.org/officeDocument/2006/relationships/customXml" Target="../customXml/item58.xml"/><Relationship Id="rId123" Type="http://schemas.openxmlformats.org/officeDocument/2006/relationships/customXml" Target="../customXml/item123.xml"/><Relationship Id="rId330" Type="http://schemas.openxmlformats.org/officeDocument/2006/relationships/customXml" Target="../customXml/item330.xml"/><Relationship Id="rId165" Type="http://schemas.openxmlformats.org/officeDocument/2006/relationships/customXml" Target="../customXml/item165.xml"/><Relationship Id="rId372" Type="http://schemas.openxmlformats.org/officeDocument/2006/relationships/customXml" Target="../customXml/item372.xml"/><Relationship Id="rId232" Type="http://schemas.openxmlformats.org/officeDocument/2006/relationships/customXml" Target="../customXml/item232.xml"/><Relationship Id="rId274" Type="http://schemas.openxmlformats.org/officeDocument/2006/relationships/customXml" Target="../customXml/item274.xml"/><Relationship Id="rId27" Type="http://schemas.openxmlformats.org/officeDocument/2006/relationships/customXml" Target="../customXml/item27.xml"/><Relationship Id="rId69" Type="http://schemas.openxmlformats.org/officeDocument/2006/relationships/customXml" Target="../customXml/item69.xml"/><Relationship Id="rId134" Type="http://schemas.openxmlformats.org/officeDocument/2006/relationships/customXml" Target="../customXml/item134.xml"/><Relationship Id="rId80" Type="http://schemas.openxmlformats.org/officeDocument/2006/relationships/customXml" Target="../customXml/item80.xml"/><Relationship Id="rId176" Type="http://schemas.openxmlformats.org/officeDocument/2006/relationships/customXml" Target="../customXml/item176.xml"/><Relationship Id="rId341" Type="http://schemas.openxmlformats.org/officeDocument/2006/relationships/customXml" Target="../customXml/item341.xml"/><Relationship Id="rId383" Type="http://schemas.openxmlformats.org/officeDocument/2006/relationships/slideMaster" Target="slideMasters/slideMaster1.xml"/><Relationship Id="rId201" Type="http://schemas.openxmlformats.org/officeDocument/2006/relationships/customXml" Target="../customXml/item201.xml"/><Relationship Id="rId243" Type="http://schemas.openxmlformats.org/officeDocument/2006/relationships/customXml" Target="../customXml/item243.xml"/><Relationship Id="rId285" Type="http://schemas.openxmlformats.org/officeDocument/2006/relationships/customXml" Target="../customXml/item285.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customXml" Target="../customXml/item166.xml"/><Relationship Id="rId187" Type="http://schemas.openxmlformats.org/officeDocument/2006/relationships/customXml" Target="../customXml/item187.xml"/><Relationship Id="rId331" Type="http://schemas.openxmlformats.org/officeDocument/2006/relationships/customXml" Target="../customXml/item331.xml"/><Relationship Id="rId352" Type="http://schemas.openxmlformats.org/officeDocument/2006/relationships/customXml" Target="../customXml/item352.xml"/><Relationship Id="rId373" Type="http://schemas.openxmlformats.org/officeDocument/2006/relationships/customXml" Target="../customXml/item373.xml"/><Relationship Id="rId394" Type="http://schemas.openxmlformats.org/officeDocument/2006/relationships/slide" Target="slides/slide11.xml"/><Relationship Id="rId408" Type="http://schemas.openxmlformats.org/officeDocument/2006/relationships/slide" Target="slides/slide25.xml"/><Relationship Id="rId1" Type="http://schemas.openxmlformats.org/officeDocument/2006/relationships/customXml" Target="../customXml/item1.xml"/><Relationship Id="rId212" Type="http://schemas.openxmlformats.org/officeDocument/2006/relationships/customXml" Target="../customXml/item212.xml"/><Relationship Id="rId233" Type="http://schemas.openxmlformats.org/officeDocument/2006/relationships/customXml" Target="../customXml/item233.xml"/><Relationship Id="rId254" Type="http://schemas.openxmlformats.org/officeDocument/2006/relationships/customXml" Target="../customXml/item254.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275" Type="http://schemas.openxmlformats.org/officeDocument/2006/relationships/customXml" Target="../customXml/item275.xml"/><Relationship Id="rId296" Type="http://schemas.openxmlformats.org/officeDocument/2006/relationships/customXml" Target="../customXml/item296.xml"/><Relationship Id="rId300" Type="http://schemas.openxmlformats.org/officeDocument/2006/relationships/customXml" Target="../customXml/item300.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321" Type="http://schemas.openxmlformats.org/officeDocument/2006/relationships/customXml" Target="../customXml/item321.xml"/><Relationship Id="rId342" Type="http://schemas.openxmlformats.org/officeDocument/2006/relationships/customXml" Target="../customXml/item342.xml"/><Relationship Id="rId363" Type="http://schemas.openxmlformats.org/officeDocument/2006/relationships/customXml" Target="../customXml/item363.xml"/><Relationship Id="rId384" Type="http://schemas.openxmlformats.org/officeDocument/2006/relationships/slide" Target="slides/slide1.xml"/><Relationship Id="rId419" Type="http://schemas.openxmlformats.org/officeDocument/2006/relationships/slide" Target="slides/slide36.xml"/><Relationship Id="rId202" Type="http://schemas.openxmlformats.org/officeDocument/2006/relationships/customXml" Target="../customXml/item202.xml"/><Relationship Id="rId223" Type="http://schemas.openxmlformats.org/officeDocument/2006/relationships/customXml" Target="../customXml/item223.xml"/><Relationship Id="rId244" Type="http://schemas.openxmlformats.org/officeDocument/2006/relationships/customXml" Target="../customXml/item244.xml"/><Relationship Id="rId18" Type="http://schemas.openxmlformats.org/officeDocument/2006/relationships/customXml" Target="../customXml/item18.xml"/><Relationship Id="rId39" Type="http://schemas.openxmlformats.org/officeDocument/2006/relationships/customXml" Target="../customXml/item39.xml"/><Relationship Id="rId265" Type="http://schemas.openxmlformats.org/officeDocument/2006/relationships/customXml" Target="../customXml/item265.xml"/><Relationship Id="rId286" Type="http://schemas.openxmlformats.org/officeDocument/2006/relationships/customXml" Target="../customXml/item286.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311" Type="http://schemas.openxmlformats.org/officeDocument/2006/relationships/customXml" Target="../customXml/item311.xml"/><Relationship Id="rId332" Type="http://schemas.openxmlformats.org/officeDocument/2006/relationships/customXml" Target="../customXml/item332.xml"/><Relationship Id="rId353" Type="http://schemas.openxmlformats.org/officeDocument/2006/relationships/customXml" Target="../customXml/item353.xml"/><Relationship Id="rId374" Type="http://schemas.openxmlformats.org/officeDocument/2006/relationships/customXml" Target="../customXml/item374.xml"/><Relationship Id="rId395" Type="http://schemas.openxmlformats.org/officeDocument/2006/relationships/slide" Target="slides/slide12.xml"/><Relationship Id="rId409" Type="http://schemas.openxmlformats.org/officeDocument/2006/relationships/slide" Target="slides/slide26.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customXml" Target="../customXml/item213.xml"/><Relationship Id="rId234" Type="http://schemas.openxmlformats.org/officeDocument/2006/relationships/customXml" Target="../customXml/item234.xml"/><Relationship Id="rId420"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customXml" Target="../customXml/item255.xml"/><Relationship Id="rId276" Type="http://schemas.openxmlformats.org/officeDocument/2006/relationships/customXml" Target="../customXml/item276.xml"/><Relationship Id="rId297" Type="http://schemas.openxmlformats.org/officeDocument/2006/relationships/customXml" Target="../customXml/item297.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301" Type="http://schemas.openxmlformats.org/officeDocument/2006/relationships/customXml" Target="../customXml/item301.xml"/><Relationship Id="rId322" Type="http://schemas.openxmlformats.org/officeDocument/2006/relationships/customXml" Target="../customXml/item322.xml"/><Relationship Id="rId343" Type="http://schemas.openxmlformats.org/officeDocument/2006/relationships/customXml" Target="../customXml/item343.xml"/><Relationship Id="rId364" Type="http://schemas.openxmlformats.org/officeDocument/2006/relationships/customXml" Target="../customXml/item364.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customXml" Target="../customXml/item203.xml"/><Relationship Id="rId385" Type="http://schemas.openxmlformats.org/officeDocument/2006/relationships/slide" Target="slides/slide2.xml"/><Relationship Id="rId19" Type="http://schemas.openxmlformats.org/officeDocument/2006/relationships/customXml" Target="../customXml/item19.xml"/><Relationship Id="rId224" Type="http://schemas.openxmlformats.org/officeDocument/2006/relationships/customXml" Target="../customXml/item224.xml"/><Relationship Id="rId245" Type="http://schemas.openxmlformats.org/officeDocument/2006/relationships/customXml" Target="../customXml/item245.xml"/><Relationship Id="rId266" Type="http://schemas.openxmlformats.org/officeDocument/2006/relationships/customXml" Target="../customXml/item266.xml"/><Relationship Id="rId287" Type="http://schemas.openxmlformats.org/officeDocument/2006/relationships/customXml" Target="../customXml/item287.xml"/><Relationship Id="rId410" Type="http://schemas.openxmlformats.org/officeDocument/2006/relationships/slide" Target="slides/slide27.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312" Type="http://schemas.openxmlformats.org/officeDocument/2006/relationships/customXml" Target="../customXml/item312.xml"/><Relationship Id="rId333" Type="http://schemas.openxmlformats.org/officeDocument/2006/relationships/customXml" Target="../customXml/item333.xml"/><Relationship Id="rId354" Type="http://schemas.openxmlformats.org/officeDocument/2006/relationships/customXml" Target="../customXml/item354.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75" Type="http://schemas.openxmlformats.org/officeDocument/2006/relationships/customXml" Target="../customXml/item375.xml"/><Relationship Id="rId396" Type="http://schemas.openxmlformats.org/officeDocument/2006/relationships/slide" Target="slides/slide13.xml"/><Relationship Id="rId3" Type="http://schemas.openxmlformats.org/officeDocument/2006/relationships/customXml" Target="../customXml/item3.xml"/><Relationship Id="rId214" Type="http://schemas.openxmlformats.org/officeDocument/2006/relationships/customXml" Target="../customXml/item214.xml"/><Relationship Id="rId235" Type="http://schemas.openxmlformats.org/officeDocument/2006/relationships/customXml" Target="../customXml/item235.xml"/><Relationship Id="rId256" Type="http://schemas.openxmlformats.org/officeDocument/2006/relationships/customXml" Target="../customXml/item256.xml"/><Relationship Id="rId277" Type="http://schemas.openxmlformats.org/officeDocument/2006/relationships/customXml" Target="../customXml/item277.xml"/><Relationship Id="rId298" Type="http://schemas.openxmlformats.org/officeDocument/2006/relationships/customXml" Target="../customXml/item298.xml"/><Relationship Id="rId400" Type="http://schemas.openxmlformats.org/officeDocument/2006/relationships/slide" Target="slides/slide17.xml"/><Relationship Id="rId421" Type="http://schemas.openxmlformats.org/officeDocument/2006/relationships/handoutMaster" Target="handoutMasters/handoutMaster1.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302" Type="http://schemas.openxmlformats.org/officeDocument/2006/relationships/customXml" Target="../customXml/item302.xml"/><Relationship Id="rId323" Type="http://schemas.openxmlformats.org/officeDocument/2006/relationships/customXml" Target="../customXml/item323.xml"/><Relationship Id="rId344" Type="http://schemas.openxmlformats.org/officeDocument/2006/relationships/customXml" Target="../customXml/item344.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customXml" Target="../customXml/item179.xml"/><Relationship Id="rId365" Type="http://schemas.openxmlformats.org/officeDocument/2006/relationships/customXml" Target="../customXml/item365.xml"/><Relationship Id="rId386" Type="http://schemas.openxmlformats.org/officeDocument/2006/relationships/slide" Target="slides/slide3.xml"/><Relationship Id="rId190" Type="http://schemas.openxmlformats.org/officeDocument/2006/relationships/customXml" Target="../customXml/item190.xml"/><Relationship Id="rId204" Type="http://schemas.openxmlformats.org/officeDocument/2006/relationships/customXml" Target="../customXml/item204.xml"/><Relationship Id="rId225" Type="http://schemas.openxmlformats.org/officeDocument/2006/relationships/customXml" Target="../customXml/item225.xml"/><Relationship Id="rId246" Type="http://schemas.openxmlformats.org/officeDocument/2006/relationships/customXml" Target="../customXml/item246.xml"/><Relationship Id="rId267" Type="http://schemas.openxmlformats.org/officeDocument/2006/relationships/customXml" Target="../customXml/item267.xml"/><Relationship Id="rId288" Type="http://schemas.openxmlformats.org/officeDocument/2006/relationships/customXml" Target="../customXml/item288.xml"/><Relationship Id="rId411" Type="http://schemas.openxmlformats.org/officeDocument/2006/relationships/slide" Target="slides/slide28.xml"/><Relationship Id="rId106" Type="http://schemas.openxmlformats.org/officeDocument/2006/relationships/customXml" Target="../customXml/item106.xml"/><Relationship Id="rId127" Type="http://schemas.openxmlformats.org/officeDocument/2006/relationships/customXml" Target="../customXml/item127.xml"/><Relationship Id="rId313" Type="http://schemas.openxmlformats.org/officeDocument/2006/relationships/customXml" Target="../customXml/item313.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94" Type="http://schemas.openxmlformats.org/officeDocument/2006/relationships/customXml" Target="../customXml/item94.xml"/><Relationship Id="rId148" Type="http://schemas.openxmlformats.org/officeDocument/2006/relationships/customXml" Target="../customXml/item148.xml"/><Relationship Id="rId169" Type="http://schemas.openxmlformats.org/officeDocument/2006/relationships/customXml" Target="../customXml/item169.xml"/><Relationship Id="rId334" Type="http://schemas.openxmlformats.org/officeDocument/2006/relationships/customXml" Target="../customXml/item334.xml"/><Relationship Id="rId355" Type="http://schemas.openxmlformats.org/officeDocument/2006/relationships/customXml" Target="../customXml/item355.xml"/><Relationship Id="rId376" Type="http://schemas.openxmlformats.org/officeDocument/2006/relationships/customXml" Target="../customXml/item376.xml"/><Relationship Id="rId397" Type="http://schemas.openxmlformats.org/officeDocument/2006/relationships/slide" Target="slides/slide14.xml"/><Relationship Id="rId4" Type="http://schemas.openxmlformats.org/officeDocument/2006/relationships/customXml" Target="../customXml/item4.xml"/><Relationship Id="rId180" Type="http://schemas.openxmlformats.org/officeDocument/2006/relationships/customXml" Target="../customXml/item180.xml"/><Relationship Id="rId215" Type="http://schemas.openxmlformats.org/officeDocument/2006/relationships/customXml" Target="../customXml/item215.xml"/><Relationship Id="rId236" Type="http://schemas.openxmlformats.org/officeDocument/2006/relationships/customXml" Target="../customXml/item236.xml"/><Relationship Id="rId257" Type="http://schemas.openxmlformats.org/officeDocument/2006/relationships/customXml" Target="../customXml/item257.xml"/><Relationship Id="rId278" Type="http://schemas.openxmlformats.org/officeDocument/2006/relationships/customXml" Target="../customXml/item278.xml"/><Relationship Id="rId401" Type="http://schemas.openxmlformats.org/officeDocument/2006/relationships/slide" Target="slides/slide18.xml"/><Relationship Id="rId422" Type="http://schemas.openxmlformats.org/officeDocument/2006/relationships/presProps" Target="presProps.xml"/><Relationship Id="rId303" Type="http://schemas.openxmlformats.org/officeDocument/2006/relationships/customXml" Target="../customXml/item303.xml"/><Relationship Id="rId42" Type="http://schemas.openxmlformats.org/officeDocument/2006/relationships/customXml" Target="../customXml/item42.xml"/><Relationship Id="rId84" Type="http://schemas.openxmlformats.org/officeDocument/2006/relationships/customXml" Target="../customXml/item84.xml"/><Relationship Id="rId138" Type="http://schemas.openxmlformats.org/officeDocument/2006/relationships/customXml" Target="../customXml/item138.xml"/><Relationship Id="rId345" Type="http://schemas.openxmlformats.org/officeDocument/2006/relationships/customXml" Target="../customXml/item345.xml"/><Relationship Id="rId387" Type="http://schemas.openxmlformats.org/officeDocument/2006/relationships/slide" Target="slides/slide4.xml"/><Relationship Id="rId191" Type="http://schemas.openxmlformats.org/officeDocument/2006/relationships/customXml" Target="../customXml/item191.xml"/><Relationship Id="rId205" Type="http://schemas.openxmlformats.org/officeDocument/2006/relationships/customXml" Target="../customXml/item205.xml"/><Relationship Id="rId247" Type="http://schemas.openxmlformats.org/officeDocument/2006/relationships/customXml" Target="../customXml/item247.xml"/><Relationship Id="rId412" Type="http://schemas.openxmlformats.org/officeDocument/2006/relationships/slide" Target="slides/slide29.xml"/><Relationship Id="rId107" Type="http://schemas.openxmlformats.org/officeDocument/2006/relationships/customXml" Target="../customXml/item107.xml"/><Relationship Id="rId289" Type="http://schemas.openxmlformats.org/officeDocument/2006/relationships/customXml" Target="../customXml/item289.xml"/><Relationship Id="rId11" Type="http://schemas.openxmlformats.org/officeDocument/2006/relationships/customXml" Target="../customXml/item11.xml"/><Relationship Id="rId53" Type="http://schemas.openxmlformats.org/officeDocument/2006/relationships/customXml" Target="../customXml/item53.xml"/><Relationship Id="rId149" Type="http://schemas.openxmlformats.org/officeDocument/2006/relationships/customXml" Target="../customXml/item149.xml"/><Relationship Id="rId314" Type="http://schemas.openxmlformats.org/officeDocument/2006/relationships/customXml" Target="../customXml/item314.xml"/><Relationship Id="rId356" Type="http://schemas.openxmlformats.org/officeDocument/2006/relationships/customXml" Target="../customXml/item356.xml"/><Relationship Id="rId398" Type="http://schemas.openxmlformats.org/officeDocument/2006/relationships/slide" Target="slides/slide15.xml"/><Relationship Id="rId95" Type="http://schemas.openxmlformats.org/officeDocument/2006/relationships/customXml" Target="../customXml/item95.xml"/><Relationship Id="rId160" Type="http://schemas.openxmlformats.org/officeDocument/2006/relationships/customXml" Target="../customXml/item160.xml"/><Relationship Id="rId216" Type="http://schemas.openxmlformats.org/officeDocument/2006/relationships/customXml" Target="../customXml/item216.xml"/><Relationship Id="rId423" Type="http://schemas.openxmlformats.org/officeDocument/2006/relationships/viewProps" Target="viewProps.xml"/><Relationship Id="rId258" Type="http://schemas.openxmlformats.org/officeDocument/2006/relationships/customXml" Target="../customXml/item258.xml"/><Relationship Id="rId22" Type="http://schemas.openxmlformats.org/officeDocument/2006/relationships/customXml" Target="../customXml/item22.xml"/><Relationship Id="rId64" Type="http://schemas.openxmlformats.org/officeDocument/2006/relationships/customXml" Target="../customXml/item64.xml"/><Relationship Id="rId118" Type="http://schemas.openxmlformats.org/officeDocument/2006/relationships/customXml" Target="../customXml/item118.xml"/><Relationship Id="rId325" Type="http://schemas.openxmlformats.org/officeDocument/2006/relationships/customXml" Target="../customXml/item325.xml"/><Relationship Id="rId367" Type="http://schemas.openxmlformats.org/officeDocument/2006/relationships/customXml" Target="../customXml/item367.xml"/><Relationship Id="rId171" Type="http://schemas.openxmlformats.org/officeDocument/2006/relationships/customXml" Target="../customXml/item171.xml"/><Relationship Id="rId227" Type="http://schemas.openxmlformats.org/officeDocument/2006/relationships/customXml" Target="../customXml/item227.xml"/><Relationship Id="rId269" Type="http://schemas.openxmlformats.org/officeDocument/2006/relationships/customXml" Target="../customXml/item269.xml"/><Relationship Id="rId33" Type="http://schemas.openxmlformats.org/officeDocument/2006/relationships/customXml" Target="../customXml/item33.xml"/><Relationship Id="rId129" Type="http://schemas.openxmlformats.org/officeDocument/2006/relationships/customXml" Target="../customXml/item129.xml"/><Relationship Id="rId280" Type="http://schemas.openxmlformats.org/officeDocument/2006/relationships/customXml" Target="../customXml/item280.xml"/><Relationship Id="rId336" Type="http://schemas.openxmlformats.org/officeDocument/2006/relationships/customXml" Target="../customXml/item336.xml"/><Relationship Id="rId75" Type="http://schemas.openxmlformats.org/officeDocument/2006/relationships/customXml" Target="../customXml/item75.xml"/><Relationship Id="rId140" Type="http://schemas.openxmlformats.org/officeDocument/2006/relationships/customXml" Target="../customXml/item140.xml"/><Relationship Id="rId182" Type="http://schemas.openxmlformats.org/officeDocument/2006/relationships/customXml" Target="../customXml/item182.xml"/><Relationship Id="rId378" Type="http://schemas.openxmlformats.org/officeDocument/2006/relationships/customXml" Target="../customXml/item378.xml"/><Relationship Id="rId403" Type="http://schemas.openxmlformats.org/officeDocument/2006/relationships/slide" Target="slides/slide20.xml"/><Relationship Id="rId6" Type="http://schemas.openxmlformats.org/officeDocument/2006/relationships/customXml" Target="../customXml/item6.xml"/><Relationship Id="rId238" Type="http://schemas.openxmlformats.org/officeDocument/2006/relationships/customXml" Target="../customXml/item238.xml"/><Relationship Id="rId291" Type="http://schemas.openxmlformats.org/officeDocument/2006/relationships/customXml" Target="../customXml/item291.xml"/><Relationship Id="rId305" Type="http://schemas.openxmlformats.org/officeDocument/2006/relationships/customXml" Target="../customXml/item305.xml"/><Relationship Id="rId347" Type="http://schemas.openxmlformats.org/officeDocument/2006/relationships/customXml" Target="../customXml/item347.xml"/><Relationship Id="rId44" Type="http://schemas.openxmlformats.org/officeDocument/2006/relationships/customXml" Target="../customXml/item44.xml"/><Relationship Id="rId86" Type="http://schemas.openxmlformats.org/officeDocument/2006/relationships/customXml" Target="../customXml/item86.xml"/><Relationship Id="rId151" Type="http://schemas.openxmlformats.org/officeDocument/2006/relationships/customXml" Target="../customXml/item151.xml"/><Relationship Id="rId389" Type="http://schemas.openxmlformats.org/officeDocument/2006/relationships/slide" Target="slides/slide6.xml"/><Relationship Id="rId193" Type="http://schemas.openxmlformats.org/officeDocument/2006/relationships/customXml" Target="../customXml/item193.xml"/><Relationship Id="rId207" Type="http://schemas.openxmlformats.org/officeDocument/2006/relationships/customXml" Target="../customXml/item207.xml"/><Relationship Id="rId249" Type="http://schemas.openxmlformats.org/officeDocument/2006/relationships/customXml" Target="../customXml/item249.xml"/><Relationship Id="rId414" Type="http://schemas.openxmlformats.org/officeDocument/2006/relationships/slide" Target="slides/slide31.xml"/><Relationship Id="rId13" Type="http://schemas.openxmlformats.org/officeDocument/2006/relationships/customXml" Target="../customXml/item13.xml"/><Relationship Id="rId109" Type="http://schemas.openxmlformats.org/officeDocument/2006/relationships/customXml" Target="../customXml/item109.xml"/><Relationship Id="rId260" Type="http://schemas.openxmlformats.org/officeDocument/2006/relationships/customXml" Target="../customXml/item260.xml"/><Relationship Id="rId316" Type="http://schemas.openxmlformats.org/officeDocument/2006/relationships/customXml" Target="../customXml/item316.xml"/><Relationship Id="rId55" Type="http://schemas.openxmlformats.org/officeDocument/2006/relationships/customXml" Target="../customXml/item55.xml"/><Relationship Id="rId97" Type="http://schemas.openxmlformats.org/officeDocument/2006/relationships/customXml" Target="../customXml/item97.xml"/><Relationship Id="rId120" Type="http://schemas.openxmlformats.org/officeDocument/2006/relationships/customXml" Target="../customXml/item120.xml"/><Relationship Id="rId358" Type="http://schemas.openxmlformats.org/officeDocument/2006/relationships/customXml" Target="../customXml/item358.xml"/><Relationship Id="rId162" Type="http://schemas.openxmlformats.org/officeDocument/2006/relationships/customXml" Target="../customXml/item162.xml"/><Relationship Id="rId218" Type="http://schemas.openxmlformats.org/officeDocument/2006/relationships/customXml" Target="../customXml/item218.xml"/><Relationship Id="rId425" Type="http://schemas.openxmlformats.org/officeDocument/2006/relationships/tableStyles" Target="tableStyles.xml"/><Relationship Id="rId271" Type="http://schemas.openxmlformats.org/officeDocument/2006/relationships/customXml" Target="../customXml/item271.xml"/><Relationship Id="rId24" Type="http://schemas.openxmlformats.org/officeDocument/2006/relationships/customXml" Target="../customXml/item24.xml"/><Relationship Id="rId66" Type="http://schemas.openxmlformats.org/officeDocument/2006/relationships/customXml" Target="../customXml/item66.xml"/><Relationship Id="rId131" Type="http://schemas.openxmlformats.org/officeDocument/2006/relationships/customXml" Target="../customXml/item131.xml"/><Relationship Id="rId327" Type="http://schemas.openxmlformats.org/officeDocument/2006/relationships/customXml" Target="../customXml/item327.xml"/><Relationship Id="rId369" Type="http://schemas.openxmlformats.org/officeDocument/2006/relationships/customXml" Target="../customXml/item369.xml"/><Relationship Id="rId173" Type="http://schemas.openxmlformats.org/officeDocument/2006/relationships/customXml" Target="../customXml/item173.xml"/><Relationship Id="rId229" Type="http://schemas.openxmlformats.org/officeDocument/2006/relationships/customXml" Target="../customXml/item229.xml"/><Relationship Id="rId380" Type="http://schemas.openxmlformats.org/officeDocument/2006/relationships/customXml" Target="../customXml/item380.xml"/><Relationship Id="rId240" Type="http://schemas.openxmlformats.org/officeDocument/2006/relationships/customXml" Target="../customXml/item240.xml"/><Relationship Id="rId35" Type="http://schemas.openxmlformats.org/officeDocument/2006/relationships/customXml" Target="../customXml/item35.xml"/><Relationship Id="rId77" Type="http://schemas.openxmlformats.org/officeDocument/2006/relationships/customXml" Target="../customXml/item77.xml"/><Relationship Id="rId100" Type="http://schemas.openxmlformats.org/officeDocument/2006/relationships/customXml" Target="../customXml/item100.xml"/><Relationship Id="rId282" Type="http://schemas.openxmlformats.org/officeDocument/2006/relationships/customXml" Target="../customXml/item282.xml"/><Relationship Id="rId338" Type="http://schemas.openxmlformats.org/officeDocument/2006/relationships/customXml" Target="../customXml/item338.xml"/><Relationship Id="rId8" Type="http://schemas.openxmlformats.org/officeDocument/2006/relationships/customXml" Target="../customXml/item8.xml"/><Relationship Id="rId142" Type="http://schemas.openxmlformats.org/officeDocument/2006/relationships/customXml" Target="../customXml/item142.xml"/><Relationship Id="rId184" Type="http://schemas.openxmlformats.org/officeDocument/2006/relationships/customXml" Target="../customXml/item184.xml"/><Relationship Id="rId391" Type="http://schemas.openxmlformats.org/officeDocument/2006/relationships/slide" Target="slides/slide8.xml"/><Relationship Id="rId405" Type="http://schemas.openxmlformats.org/officeDocument/2006/relationships/slide" Target="slides/slide22.xml"/><Relationship Id="rId251" Type="http://schemas.openxmlformats.org/officeDocument/2006/relationships/customXml" Target="../customXml/item251.xml"/><Relationship Id="rId46" Type="http://schemas.openxmlformats.org/officeDocument/2006/relationships/customXml" Target="../customXml/item46.xml"/><Relationship Id="rId293" Type="http://schemas.openxmlformats.org/officeDocument/2006/relationships/customXml" Target="../customXml/item293.xml"/><Relationship Id="rId307" Type="http://schemas.openxmlformats.org/officeDocument/2006/relationships/customXml" Target="../customXml/item307.xml"/><Relationship Id="rId349" Type="http://schemas.openxmlformats.org/officeDocument/2006/relationships/customXml" Target="../customXml/item349.xml"/><Relationship Id="rId88" Type="http://schemas.openxmlformats.org/officeDocument/2006/relationships/customXml" Target="../customXml/item88.xml"/><Relationship Id="rId111" Type="http://schemas.openxmlformats.org/officeDocument/2006/relationships/customXml" Target="../customXml/item111.xml"/><Relationship Id="rId153" Type="http://schemas.openxmlformats.org/officeDocument/2006/relationships/customXml" Target="../customXml/item153.xml"/><Relationship Id="rId195" Type="http://schemas.openxmlformats.org/officeDocument/2006/relationships/customXml" Target="../customXml/item195.xml"/><Relationship Id="rId209" Type="http://schemas.openxmlformats.org/officeDocument/2006/relationships/customXml" Target="../customXml/item209.xml"/><Relationship Id="rId360" Type="http://schemas.openxmlformats.org/officeDocument/2006/relationships/customXml" Target="../customXml/item360.xml"/><Relationship Id="rId416" Type="http://schemas.openxmlformats.org/officeDocument/2006/relationships/slide" Target="slides/slide33.xml"/><Relationship Id="rId220" Type="http://schemas.openxmlformats.org/officeDocument/2006/relationships/customXml" Target="../customXml/item220.xml"/><Relationship Id="rId15" Type="http://schemas.openxmlformats.org/officeDocument/2006/relationships/customXml" Target="../customXml/item15.xml"/><Relationship Id="rId57" Type="http://schemas.openxmlformats.org/officeDocument/2006/relationships/customXml" Target="../customXml/item57.xml"/><Relationship Id="rId262" Type="http://schemas.openxmlformats.org/officeDocument/2006/relationships/customXml" Target="../customXml/item262.xml"/><Relationship Id="rId318" Type="http://schemas.openxmlformats.org/officeDocument/2006/relationships/customXml" Target="../customXml/item318.xml"/><Relationship Id="rId99" Type="http://schemas.openxmlformats.org/officeDocument/2006/relationships/customXml" Target="../customXml/item99.xml"/><Relationship Id="rId122" Type="http://schemas.openxmlformats.org/officeDocument/2006/relationships/customXml" Target="../customXml/item122.xml"/><Relationship Id="rId164" Type="http://schemas.openxmlformats.org/officeDocument/2006/relationships/customXml" Target="../customXml/item164.xml"/><Relationship Id="rId371" Type="http://schemas.openxmlformats.org/officeDocument/2006/relationships/customXml" Target="../customXml/item371.xml"/><Relationship Id="rId26" Type="http://schemas.openxmlformats.org/officeDocument/2006/relationships/customXml" Target="../customXml/item26.xml"/><Relationship Id="rId231" Type="http://schemas.openxmlformats.org/officeDocument/2006/relationships/customXml" Target="../customXml/item231.xml"/><Relationship Id="rId273" Type="http://schemas.openxmlformats.org/officeDocument/2006/relationships/customXml" Target="../customXml/item273.xml"/><Relationship Id="rId329" Type="http://schemas.openxmlformats.org/officeDocument/2006/relationships/customXml" Target="../customXml/item329.xml"/><Relationship Id="rId68" Type="http://schemas.openxmlformats.org/officeDocument/2006/relationships/customXml" Target="../customXml/item68.xml"/><Relationship Id="rId133" Type="http://schemas.openxmlformats.org/officeDocument/2006/relationships/customXml" Target="../customXml/item133.xml"/><Relationship Id="rId175" Type="http://schemas.openxmlformats.org/officeDocument/2006/relationships/customXml" Target="../customXml/item175.xml"/><Relationship Id="rId340" Type="http://schemas.openxmlformats.org/officeDocument/2006/relationships/customXml" Target="../customXml/item340.xml"/><Relationship Id="rId200" Type="http://schemas.openxmlformats.org/officeDocument/2006/relationships/customXml" Target="../customXml/item200.xml"/><Relationship Id="rId382" Type="http://schemas.openxmlformats.org/officeDocument/2006/relationships/customXml" Target="../customXml/item382.xml"/><Relationship Id="rId242" Type="http://schemas.openxmlformats.org/officeDocument/2006/relationships/customXml" Target="../customXml/item242.xml"/><Relationship Id="rId284" Type="http://schemas.openxmlformats.org/officeDocument/2006/relationships/customXml" Target="../customXml/item284.xml"/><Relationship Id="rId37" Type="http://schemas.openxmlformats.org/officeDocument/2006/relationships/customXml" Target="../customXml/item37.xml"/><Relationship Id="rId79" Type="http://schemas.openxmlformats.org/officeDocument/2006/relationships/customXml" Target="../customXml/item79.xml"/><Relationship Id="rId102" Type="http://schemas.openxmlformats.org/officeDocument/2006/relationships/customXml" Target="../customXml/item102.xml"/><Relationship Id="rId144" Type="http://schemas.openxmlformats.org/officeDocument/2006/relationships/customXml" Target="../customXml/item144.xml"/><Relationship Id="rId90" Type="http://schemas.openxmlformats.org/officeDocument/2006/relationships/customXml" Target="../customXml/item90.xml"/><Relationship Id="rId186" Type="http://schemas.openxmlformats.org/officeDocument/2006/relationships/customXml" Target="../customXml/item186.xml"/><Relationship Id="rId351" Type="http://schemas.openxmlformats.org/officeDocument/2006/relationships/customXml" Target="../customXml/item351.xml"/><Relationship Id="rId393" Type="http://schemas.openxmlformats.org/officeDocument/2006/relationships/slide" Target="slides/slide10.xml"/><Relationship Id="rId407" Type="http://schemas.openxmlformats.org/officeDocument/2006/relationships/slide" Target="slides/slide24.xml"/><Relationship Id="rId211" Type="http://schemas.openxmlformats.org/officeDocument/2006/relationships/customXml" Target="../customXml/item211.xml"/><Relationship Id="rId253" Type="http://schemas.openxmlformats.org/officeDocument/2006/relationships/customXml" Target="../customXml/item253.xml"/><Relationship Id="rId295" Type="http://schemas.openxmlformats.org/officeDocument/2006/relationships/customXml" Target="../customXml/item295.xml"/><Relationship Id="rId309" Type="http://schemas.openxmlformats.org/officeDocument/2006/relationships/customXml" Target="../customXml/item309.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155" Type="http://schemas.openxmlformats.org/officeDocument/2006/relationships/customXml" Target="../customXml/item155.xml"/><Relationship Id="rId197" Type="http://schemas.openxmlformats.org/officeDocument/2006/relationships/customXml" Target="../customXml/item197.xml"/><Relationship Id="rId362" Type="http://schemas.openxmlformats.org/officeDocument/2006/relationships/customXml" Target="../customXml/item362.xml"/><Relationship Id="rId418" Type="http://schemas.openxmlformats.org/officeDocument/2006/relationships/slide" Target="slides/slide35.xml"/><Relationship Id="rId222" Type="http://schemas.openxmlformats.org/officeDocument/2006/relationships/customXml" Target="../customXml/item222.xml"/><Relationship Id="rId264" Type="http://schemas.openxmlformats.org/officeDocument/2006/relationships/customXml" Target="../customXml/item264.xml"/><Relationship Id="rId17" Type="http://schemas.openxmlformats.org/officeDocument/2006/relationships/customXml" Target="../customXml/item17.xml"/><Relationship Id="rId59" Type="http://schemas.openxmlformats.org/officeDocument/2006/relationships/customXml" Target="../customXml/item59.xml"/><Relationship Id="rId124" Type="http://schemas.openxmlformats.org/officeDocument/2006/relationships/customXml" Target="../customXml/item1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pitchFamily="34" charset="0"/>
                <a:ea typeface="+mn-ea"/>
              </a:defRPr>
            </a:lvl1pPr>
          </a:lstStyle>
          <a:p>
            <a:pPr>
              <a:defRPr/>
            </a:pPr>
            <a:endParaRPr lang="en-US" altLang="zh-CN"/>
          </a:p>
        </p:txBody>
      </p:sp>
      <p:sp>
        <p:nvSpPr>
          <p:cNvPr id="11059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mn-ea"/>
              </a:defRPr>
            </a:lvl1pPr>
          </a:lstStyle>
          <a:p>
            <a:pPr>
              <a:defRPr/>
            </a:pPr>
            <a:fld id="{E8DEFED1-AC88-4D9D-B5AE-78FAB8B49830}" type="datetime1">
              <a:rPr lang="zh-CN" altLang="en-US"/>
              <a:pPr>
                <a:defRPr/>
              </a:pPr>
              <a:t>2018/11/20</a:t>
            </a:fld>
            <a:endParaRPr lang="en-US" altLang="zh-CN"/>
          </a:p>
        </p:txBody>
      </p:sp>
      <p:sp>
        <p:nvSpPr>
          <p:cNvPr id="11059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pitchFamily="34" charset="0"/>
                <a:ea typeface="+mn-ea"/>
              </a:defRPr>
            </a:lvl1pPr>
          </a:lstStyle>
          <a:p>
            <a:pPr>
              <a:defRPr/>
            </a:pPr>
            <a:endParaRPr lang="en-US" altLang="zh-CN"/>
          </a:p>
        </p:txBody>
      </p:sp>
      <p:sp>
        <p:nvSpPr>
          <p:cNvPr id="11059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BA688CF-3C29-4599-BB09-ED00C48A41C5}" type="slidenum">
              <a:rPr lang="en-US" altLang="zh-CN"/>
              <a:pPr>
                <a:defRPr/>
              </a:pPr>
              <a:t>‹#›</a:t>
            </a:fld>
            <a:endParaRPr lang="en-US" altLang="zh-CN"/>
          </a:p>
        </p:txBody>
      </p:sp>
    </p:spTree>
    <p:extLst>
      <p:ext uri="{BB962C8B-B14F-4D97-AF65-F5344CB8AC3E}">
        <p14:creationId xmlns:p14="http://schemas.microsoft.com/office/powerpoint/2010/main" val="32910346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449263"/>
          </a:xfrm>
          <a:prstGeom prst="rect">
            <a:avLst/>
          </a:prstGeom>
        </p:spPr>
        <p:txBody>
          <a:bodyPr vert="horz" lIns="91440" tIns="45720" rIns="91440" bIns="45720" rtlCol="0"/>
          <a:lstStyle>
            <a:lvl1pPr algn="l" eaLnBrk="1" hangingPunct="1">
              <a:defRPr sz="1200">
                <a:latin typeface="Arial" pitchFamily="34" charset="0"/>
                <a:ea typeface="+mn-ea"/>
              </a:defRPr>
            </a:lvl1pPr>
          </a:lstStyle>
          <a:p>
            <a:pPr>
              <a:defRPr/>
            </a:pPr>
            <a:endParaRPr lang="zh-CN" altLang="en-US"/>
          </a:p>
        </p:txBody>
      </p:sp>
      <p:sp>
        <p:nvSpPr>
          <p:cNvPr id="3" name="日期占位符 2"/>
          <p:cNvSpPr>
            <a:spLocks noGrp="1"/>
          </p:cNvSpPr>
          <p:nvPr>
            <p:ph type="dt" idx="1"/>
          </p:nvPr>
        </p:nvSpPr>
        <p:spPr>
          <a:xfrm>
            <a:off x="4022725" y="0"/>
            <a:ext cx="3078163" cy="449263"/>
          </a:xfrm>
          <a:prstGeom prst="rect">
            <a:avLst/>
          </a:prstGeom>
        </p:spPr>
        <p:txBody>
          <a:bodyPr vert="horz" lIns="91440" tIns="45720" rIns="91440" bIns="45720" rtlCol="0"/>
          <a:lstStyle>
            <a:lvl1pPr algn="r" eaLnBrk="1" hangingPunct="1">
              <a:defRPr sz="1200">
                <a:latin typeface="Arial" pitchFamily="34" charset="0"/>
                <a:ea typeface="+mn-ea"/>
              </a:defRPr>
            </a:lvl1pPr>
          </a:lstStyle>
          <a:p>
            <a:pPr>
              <a:defRPr/>
            </a:pPr>
            <a:fld id="{65355E6B-1D05-4C0D-8735-027EECAEEE00}" type="datetime1">
              <a:rPr lang="zh-CN" altLang="en-US"/>
              <a:pPr>
                <a:defRPr/>
              </a:pPr>
              <a:t>2018/11/20</a:t>
            </a:fld>
            <a:endParaRPr lang="zh-CN" altLang="en-US"/>
          </a:p>
        </p:txBody>
      </p:sp>
      <p:sp>
        <p:nvSpPr>
          <p:cNvPr id="4" name="幻灯片图像占位符 3"/>
          <p:cNvSpPr>
            <a:spLocks noGrp="1" noRot="1" noChangeAspect="1"/>
          </p:cNvSpPr>
          <p:nvPr>
            <p:ph type="sldImg" idx="2"/>
          </p:nvPr>
        </p:nvSpPr>
        <p:spPr>
          <a:xfrm>
            <a:off x="1303338" y="674688"/>
            <a:ext cx="4495800" cy="33718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709613" y="4270375"/>
            <a:ext cx="5683250" cy="4046538"/>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540750"/>
            <a:ext cx="3078163" cy="449263"/>
          </a:xfrm>
          <a:prstGeom prst="rect">
            <a:avLst/>
          </a:prstGeom>
        </p:spPr>
        <p:txBody>
          <a:bodyPr vert="horz" lIns="91440" tIns="45720" rIns="91440" bIns="45720" rtlCol="0" anchor="b"/>
          <a:lstStyle>
            <a:lvl1pPr algn="l" eaLnBrk="1" hangingPunct="1">
              <a:defRPr sz="1200">
                <a:latin typeface="Arial"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4022725" y="8540750"/>
            <a:ext cx="3078163" cy="4492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30D2157-0268-42F2-B6BE-2B8314433A0D}" type="slidenum">
              <a:rPr lang="zh-CN" altLang="en-US"/>
              <a:pPr>
                <a:defRPr/>
              </a:pPr>
              <a:t>‹#›</a:t>
            </a:fld>
            <a:endParaRPr lang="zh-CN" altLang="en-US"/>
          </a:p>
        </p:txBody>
      </p:sp>
      <p:sp>
        <p:nvSpPr>
          <p:cNvPr id="8" name="灯片编号占位符 6"/>
          <p:cNvSpPr txBox="1">
            <a:spLocks/>
          </p:cNvSpPr>
          <p:nvPr/>
        </p:nvSpPr>
        <p:spPr>
          <a:xfrm>
            <a:off x="2682874" y="3581400"/>
            <a:ext cx="3078163" cy="449263"/>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D30D2157-0268-42F2-B6BE-2B8314433A0D}" type="slidenum">
              <a:rPr lang="zh-CN" altLang="en-US" smtClean="0"/>
              <a:pPr>
                <a:defRPr/>
              </a:pPr>
              <a:t>‹#›</a:t>
            </a:fld>
            <a:endParaRPr lang="zh-CN" altLang="en-US" dirty="0"/>
          </a:p>
        </p:txBody>
      </p:sp>
    </p:spTree>
    <p:extLst>
      <p:ext uri="{BB962C8B-B14F-4D97-AF65-F5344CB8AC3E}">
        <p14:creationId xmlns:p14="http://schemas.microsoft.com/office/powerpoint/2010/main" val="189707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D2157-0268-42F2-B6BE-2B8314433A0D}" type="slidenum">
              <a:rPr lang="zh-CN" altLang="en-US" smtClean="0"/>
              <a:pPr>
                <a:defRPr/>
              </a:pPr>
              <a:t>1</a:t>
            </a:fld>
            <a:endParaRPr lang="zh-CN" altLang="en-US"/>
          </a:p>
        </p:txBody>
      </p:sp>
    </p:spTree>
    <p:extLst>
      <p:ext uri="{BB962C8B-B14F-4D97-AF65-F5344CB8AC3E}">
        <p14:creationId xmlns:p14="http://schemas.microsoft.com/office/powerpoint/2010/main" val="1297455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10</a:t>
            </a:fld>
            <a:endParaRPr lang="zh-CN" altLang="en-US"/>
          </a:p>
        </p:txBody>
      </p:sp>
    </p:spTree>
    <p:extLst>
      <p:ext uri="{BB962C8B-B14F-4D97-AF65-F5344CB8AC3E}">
        <p14:creationId xmlns:p14="http://schemas.microsoft.com/office/powerpoint/2010/main" val="1599853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11</a:t>
            </a:fld>
            <a:endParaRPr lang="zh-CN" altLang="en-US"/>
          </a:p>
        </p:txBody>
      </p:sp>
    </p:spTree>
    <p:extLst>
      <p:ext uri="{BB962C8B-B14F-4D97-AF65-F5344CB8AC3E}">
        <p14:creationId xmlns:p14="http://schemas.microsoft.com/office/powerpoint/2010/main" val="700660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12</a:t>
            </a:fld>
            <a:endParaRPr lang="zh-CN" altLang="en-US"/>
          </a:p>
        </p:txBody>
      </p:sp>
    </p:spTree>
    <p:extLst>
      <p:ext uri="{BB962C8B-B14F-4D97-AF65-F5344CB8AC3E}">
        <p14:creationId xmlns:p14="http://schemas.microsoft.com/office/powerpoint/2010/main" val="227157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13</a:t>
            </a:fld>
            <a:endParaRPr lang="zh-CN" altLang="en-US"/>
          </a:p>
        </p:txBody>
      </p:sp>
    </p:spTree>
    <p:extLst>
      <p:ext uri="{BB962C8B-B14F-4D97-AF65-F5344CB8AC3E}">
        <p14:creationId xmlns:p14="http://schemas.microsoft.com/office/powerpoint/2010/main" val="142302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14</a:t>
            </a:fld>
            <a:endParaRPr lang="zh-CN" altLang="en-US"/>
          </a:p>
        </p:txBody>
      </p:sp>
    </p:spTree>
    <p:extLst>
      <p:ext uri="{BB962C8B-B14F-4D97-AF65-F5344CB8AC3E}">
        <p14:creationId xmlns:p14="http://schemas.microsoft.com/office/powerpoint/2010/main" val="1376123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15</a:t>
            </a:fld>
            <a:endParaRPr lang="zh-CN" altLang="en-US"/>
          </a:p>
        </p:txBody>
      </p:sp>
    </p:spTree>
    <p:extLst>
      <p:ext uri="{BB962C8B-B14F-4D97-AF65-F5344CB8AC3E}">
        <p14:creationId xmlns:p14="http://schemas.microsoft.com/office/powerpoint/2010/main" val="1604135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16</a:t>
            </a:fld>
            <a:endParaRPr lang="zh-CN" altLang="en-US"/>
          </a:p>
        </p:txBody>
      </p:sp>
    </p:spTree>
    <p:extLst>
      <p:ext uri="{BB962C8B-B14F-4D97-AF65-F5344CB8AC3E}">
        <p14:creationId xmlns:p14="http://schemas.microsoft.com/office/powerpoint/2010/main" val="3283889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17</a:t>
            </a:fld>
            <a:endParaRPr lang="zh-CN" altLang="en-US"/>
          </a:p>
        </p:txBody>
      </p:sp>
    </p:spTree>
    <p:extLst>
      <p:ext uri="{BB962C8B-B14F-4D97-AF65-F5344CB8AC3E}">
        <p14:creationId xmlns:p14="http://schemas.microsoft.com/office/powerpoint/2010/main" val="2427953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18</a:t>
            </a:fld>
            <a:endParaRPr lang="zh-CN" altLang="en-US"/>
          </a:p>
        </p:txBody>
      </p:sp>
    </p:spTree>
    <p:extLst>
      <p:ext uri="{BB962C8B-B14F-4D97-AF65-F5344CB8AC3E}">
        <p14:creationId xmlns:p14="http://schemas.microsoft.com/office/powerpoint/2010/main" val="1648307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19</a:t>
            </a:fld>
            <a:endParaRPr lang="zh-CN" altLang="en-US"/>
          </a:p>
        </p:txBody>
      </p:sp>
    </p:spTree>
    <p:extLst>
      <p:ext uri="{BB962C8B-B14F-4D97-AF65-F5344CB8AC3E}">
        <p14:creationId xmlns:p14="http://schemas.microsoft.com/office/powerpoint/2010/main" val="3814353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a:t>
            </a:fld>
            <a:endParaRPr lang="zh-CN" altLang="en-US"/>
          </a:p>
        </p:txBody>
      </p:sp>
    </p:spTree>
    <p:extLst>
      <p:ext uri="{BB962C8B-B14F-4D97-AF65-F5344CB8AC3E}">
        <p14:creationId xmlns:p14="http://schemas.microsoft.com/office/powerpoint/2010/main" val="3946445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20</a:t>
            </a:fld>
            <a:endParaRPr lang="zh-CN" altLang="en-US"/>
          </a:p>
        </p:txBody>
      </p:sp>
    </p:spTree>
    <p:extLst>
      <p:ext uri="{BB962C8B-B14F-4D97-AF65-F5344CB8AC3E}">
        <p14:creationId xmlns:p14="http://schemas.microsoft.com/office/powerpoint/2010/main" val="4211308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21</a:t>
            </a:fld>
            <a:endParaRPr lang="zh-CN" altLang="en-US"/>
          </a:p>
        </p:txBody>
      </p:sp>
    </p:spTree>
    <p:extLst>
      <p:ext uri="{BB962C8B-B14F-4D97-AF65-F5344CB8AC3E}">
        <p14:creationId xmlns:p14="http://schemas.microsoft.com/office/powerpoint/2010/main" val="627613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22</a:t>
            </a:fld>
            <a:endParaRPr lang="zh-CN" altLang="en-US"/>
          </a:p>
        </p:txBody>
      </p:sp>
    </p:spTree>
    <p:extLst>
      <p:ext uri="{BB962C8B-B14F-4D97-AF65-F5344CB8AC3E}">
        <p14:creationId xmlns:p14="http://schemas.microsoft.com/office/powerpoint/2010/main" val="3137765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23</a:t>
            </a:fld>
            <a:endParaRPr lang="zh-CN" altLang="en-US"/>
          </a:p>
        </p:txBody>
      </p:sp>
    </p:spTree>
    <p:extLst>
      <p:ext uri="{BB962C8B-B14F-4D97-AF65-F5344CB8AC3E}">
        <p14:creationId xmlns:p14="http://schemas.microsoft.com/office/powerpoint/2010/main" val="3864966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24</a:t>
            </a:fld>
            <a:endParaRPr lang="zh-CN" altLang="en-US"/>
          </a:p>
        </p:txBody>
      </p:sp>
    </p:spTree>
    <p:extLst>
      <p:ext uri="{BB962C8B-B14F-4D97-AF65-F5344CB8AC3E}">
        <p14:creationId xmlns:p14="http://schemas.microsoft.com/office/powerpoint/2010/main" val="2178027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25</a:t>
            </a:fld>
            <a:endParaRPr lang="zh-CN" altLang="en-US"/>
          </a:p>
        </p:txBody>
      </p:sp>
    </p:spTree>
    <p:extLst>
      <p:ext uri="{BB962C8B-B14F-4D97-AF65-F5344CB8AC3E}">
        <p14:creationId xmlns:p14="http://schemas.microsoft.com/office/powerpoint/2010/main" val="3534367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26</a:t>
            </a:fld>
            <a:endParaRPr lang="zh-CN" altLang="en-US"/>
          </a:p>
        </p:txBody>
      </p:sp>
    </p:spTree>
    <p:extLst>
      <p:ext uri="{BB962C8B-B14F-4D97-AF65-F5344CB8AC3E}">
        <p14:creationId xmlns:p14="http://schemas.microsoft.com/office/powerpoint/2010/main" val="4171304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27</a:t>
            </a:fld>
            <a:endParaRPr lang="zh-CN" altLang="en-US"/>
          </a:p>
        </p:txBody>
      </p:sp>
    </p:spTree>
    <p:extLst>
      <p:ext uri="{BB962C8B-B14F-4D97-AF65-F5344CB8AC3E}">
        <p14:creationId xmlns:p14="http://schemas.microsoft.com/office/powerpoint/2010/main" val="1419433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28</a:t>
            </a:fld>
            <a:endParaRPr lang="zh-CN" altLang="en-US"/>
          </a:p>
        </p:txBody>
      </p:sp>
    </p:spTree>
    <p:extLst>
      <p:ext uri="{BB962C8B-B14F-4D97-AF65-F5344CB8AC3E}">
        <p14:creationId xmlns:p14="http://schemas.microsoft.com/office/powerpoint/2010/main" val="2738305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29</a:t>
            </a:fld>
            <a:endParaRPr lang="zh-CN" altLang="en-US"/>
          </a:p>
        </p:txBody>
      </p:sp>
    </p:spTree>
    <p:extLst>
      <p:ext uri="{BB962C8B-B14F-4D97-AF65-F5344CB8AC3E}">
        <p14:creationId xmlns:p14="http://schemas.microsoft.com/office/powerpoint/2010/main" val="334114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a:t>
            </a:fld>
            <a:endParaRPr lang="zh-CN" altLang="en-US"/>
          </a:p>
        </p:txBody>
      </p:sp>
    </p:spTree>
    <p:extLst>
      <p:ext uri="{BB962C8B-B14F-4D97-AF65-F5344CB8AC3E}">
        <p14:creationId xmlns:p14="http://schemas.microsoft.com/office/powerpoint/2010/main" val="473788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30</a:t>
            </a:fld>
            <a:endParaRPr lang="zh-CN" altLang="en-US"/>
          </a:p>
        </p:txBody>
      </p:sp>
    </p:spTree>
    <p:extLst>
      <p:ext uri="{BB962C8B-B14F-4D97-AF65-F5344CB8AC3E}">
        <p14:creationId xmlns:p14="http://schemas.microsoft.com/office/powerpoint/2010/main" val="618225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31</a:t>
            </a:fld>
            <a:endParaRPr lang="zh-CN" altLang="en-US"/>
          </a:p>
        </p:txBody>
      </p:sp>
    </p:spTree>
    <p:extLst>
      <p:ext uri="{BB962C8B-B14F-4D97-AF65-F5344CB8AC3E}">
        <p14:creationId xmlns:p14="http://schemas.microsoft.com/office/powerpoint/2010/main" val="3807794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32</a:t>
            </a:fld>
            <a:endParaRPr lang="zh-CN" altLang="en-US"/>
          </a:p>
        </p:txBody>
      </p:sp>
    </p:spTree>
    <p:extLst>
      <p:ext uri="{BB962C8B-B14F-4D97-AF65-F5344CB8AC3E}">
        <p14:creationId xmlns:p14="http://schemas.microsoft.com/office/powerpoint/2010/main" val="1036525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33</a:t>
            </a:fld>
            <a:endParaRPr lang="zh-CN" altLang="en-US"/>
          </a:p>
        </p:txBody>
      </p:sp>
    </p:spTree>
    <p:extLst>
      <p:ext uri="{BB962C8B-B14F-4D97-AF65-F5344CB8AC3E}">
        <p14:creationId xmlns:p14="http://schemas.microsoft.com/office/powerpoint/2010/main" val="3033504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34</a:t>
            </a:fld>
            <a:endParaRPr lang="zh-CN" altLang="en-US"/>
          </a:p>
        </p:txBody>
      </p:sp>
    </p:spTree>
    <p:extLst>
      <p:ext uri="{BB962C8B-B14F-4D97-AF65-F5344CB8AC3E}">
        <p14:creationId xmlns:p14="http://schemas.microsoft.com/office/powerpoint/2010/main" val="556507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35</a:t>
            </a:fld>
            <a:endParaRPr lang="zh-CN" altLang="en-US"/>
          </a:p>
        </p:txBody>
      </p:sp>
    </p:spTree>
    <p:extLst>
      <p:ext uri="{BB962C8B-B14F-4D97-AF65-F5344CB8AC3E}">
        <p14:creationId xmlns:p14="http://schemas.microsoft.com/office/powerpoint/2010/main" val="4009322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4</a:t>
            </a:fld>
            <a:endParaRPr lang="zh-CN" altLang="en-US"/>
          </a:p>
        </p:txBody>
      </p:sp>
    </p:spTree>
    <p:extLst>
      <p:ext uri="{BB962C8B-B14F-4D97-AF65-F5344CB8AC3E}">
        <p14:creationId xmlns:p14="http://schemas.microsoft.com/office/powerpoint/2010/main" val="463399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5</a:t>
            </a:fld>
            <a:endParaRPr lang="zh-CN" altLang="en-US"/>
          </a:p>
        </p:txBody>
      </p:sp>
    </p:spTree>
    <p:extLst>
      <p:ext uri="{BB962C8B-B14F-4D97-AF65-F5344CB8AC3E}">
        <p14:creationId xmlns:p14="http://schemas.microsoft.com/office/powerpoint/2010/main" val="2987698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6</a:t>
            </a:fld>
            <a:endParaRPr lang="zh-CN" altLang="en-US"/>
          </a:p>
        </p:txBody>
      </p:sp>
    </p:spTree>
    <p:extLst>
      <p:ext uri="{BB962C8B-B14F-4D97-AF65-F5344CB8AC3E}">
        <p14:creationId xmlns:p14="http://schemas.microsoft.com/office/powerpoint/2010/main" val="2731642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7</a:t>
            </a:fld>
            <a:endParaRPr lang="zh-CN" altLang="en-US"/>
          </a:p>
        </p:txBody>
      </p:sp>
    </p:spTree>
    <p:extLst>
      <p:ext uri="{BB962C8B-B14F-4D97-AF65-F5344CB8AC3E}">
        <p14:creationId xmlns:p14="http://schemas.microsoft.com/office/powerpoint/2010/main" val="849751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8</a:t>
            </a:fld>
            <a:endParaRPr lang="zh-CN" altLang="en-US"/>
          </a:p>
        </p:txBody>
      </p:sp>
    </p:spTree>
    <p:extLst>
      <p:ext uri="{BB962C8B-B14F-4D97-AF65-F5344CB8AC3E}">
        <p14:creationId xmlns:p14="http://schemas.microsoft.com/office/powerpoint/2010/main" val="3139932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9</a:t>
            </a:fld>
            <a:endParaRPr lang="zh-CN" altLang="en-US"/>
          </a:p>
        </p:txBody>
      </p:sp>
    </p:spTree>
    <p:extLst>
      <p:ext uri="{BB962C8B-B14F-4D97-AF65-F5344CB8AC3E}">
        <p14:creationId xmlns:p14="http://schemas.microsoft.com/office/powerpoint/2010/main" val="1133873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4" name="Group 29"/>
          <p:cNvGrpSpPr>
            <a:grpSpLocks/>
          </p:cNvGrpSpPr>
          <p:nvPr/>
        </p:nvGrpSpPr>
        <p:grpSpPr bwMode="auto">
          <a:xfrm>
            <a:off x="533400" y="628650"/>
            <a:ext cx="8610600" cy="2114550"/>
            <a:chOff x="720" y="396"/>
            <a:chExt cx="5047" cy="1620"/>
          </a:xfrm>
        </p:grpSpPr>
        <p:sp>
          <p:nvSpPr>
            <p:cNvPr id="5" name="Rectangle 18"/>
            <p:cNvSpPr>
              <a:spLocks noChangeArrowheads="1"/>
            </p:cNvSpPr>
            <p:nvPr userDrawn="1"/>
          </p:nvSpPr>
          <p:spPr bwMode="gray">
            <a:xfrm>
              <a:off x="1056" y="396"/>
              <a:ext cx="4711"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6" name="Rectangle 28"/>
            <p:cNvSpPr>
              <a:spLocks noChangeArrowheads="1"/>
            </p:cNvSpPr>
            <p:nvPr userDrawn="1"/>
          </p:nvSpPr>
          <p:spPr bwMode="gray">
            <a:xfrm>
              <a:off x="720" y="1352"/>
              <a:ext cx="576" cy="664"/>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grpSp>
      <p:sp>
        <p:nvSpPr>
          <p:cNvPr id="7" name="Rectangle 17"/>
          <p:cNvSpPr>
            <a:spLocks noChangeArrowheads="1"/>
          </p:cNvSpPr>
          <p:nvPr userDrawn="1"/>
        </p:nvSpPr>
        <p:spPr bwMode="gray">
          <a:xfrm>
            <a:off x="520700" y="2555875"/>
            <a:ext cx="8623300" cy="72072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9" name="Rectangle 20"/>
          <p:cNvSpPr>
            <a:spLocks noChangeArrowheads="1"/>
          </p:cNvSpPr>
          <p:nvPr/>
        </p:nvSpPr>
        <p:spPr bwMode="gray">
          <a:xfrm>
            <a:off x="11064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 name="Rectangle 21"/>
          <p:cNvSpPr>
            <a:spLocks noChangeArrowheads="1"/>
          </p:cNvSpPr>
          <p:nvPr/>
        </p:nvSpPr>
        <p:spPr bwMode="gray">
          <a:xfrm>
            <a:off x="16684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1" name="Rectangle 22"/>
          <p:cNvSpPr>
            <a:spLocks noChangeArrowheads="1"/>
          </p:cNvSpPr>
          <p:nvPr/>
        </p:nvSpPr>
        <p:spPr bwMode="gray">
          <a:xfrm>
            <a:off x="16716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2" name="Rectangle 23"/>
          <p:cNvSpPr>
            <a:spLocks noChangeArrowheads="1"/>
          </p:cNvSpPr>
          <p:nvPr/>
        </p:nvSpPr>
        <p:spPr bwMode="gray">
          <a:xfrm>
            <a:off x="531813" y="1250732"/>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3" name="Rectangle 24"/>
          <p:cNvSpPr>
            <a:spLocks noChangeArrowheads="1"/>
          </p:cNvSpPr>
          <p:nvPr/>
        </p:nvSpPr>
        <p:spPr bwMode="gray">
          <a:xfrm>
            <a:off x="11064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4" name="Rectangle 25"/>
          <p:cNvSpPr>
            <a:spLocks noChangeArrowheads="1"/>
          </p:cNvSpPr>
          <p:nvPr/>
        </p:nvSpPr>
        <p:spPr bwMode="gray">
          <a:xfrm>
            <a:off x="-36513" y="1885950"/>
            <a:ext cx="576263"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Tree>
    <p:extLst>
      <p:ext uri="{BB962C8B-B14F-4D97-AF65-F5344CB8AC3E}">
        <p14:creationId xmlns:p14="http://schemas.microsoft.com/office/powerpoint/2010/main" val="20684835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45028"/>
            <a:ext cx="8229600" cy="5431972"/>
          </a:xfrm>
        </p:spPr>
        <p:txBody>
          <a:bodyPr/>
          <a:lstStyle>
            <a:lvl1pPr marL="342900" indent="-342900">
              <a:buClr>
                <a:srgbClr val="0000FF"/>
              </a:buClr>
              <a:buFont typeface="Wingdings" panose="05000000000000000000" pitchFamily="2" charset="2"/>
              <a:buChar cha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Rectangle 6">
            <a:extLst>
              <a:ext uri="{FF2B5EF4-FFF2-40B4-BE49-F238E27FC236}">
                <a16:creationId xmlns:a16="http://schemas.microsoft.com/office/drawing/2014/main" id="{2B2F5976-607D-3E41-9AD5-A368C84CBE4B}"/>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1015974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BCD1D703-1F42-DE44-827E-C95ABA84FE23}"/>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912739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EB4BD784-0396-E743-9F56-60EB1FE6B20D}"/>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0199408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a:extLst>
              <a:ext uri="{FF2B5EF4-FFF2-40B4-BE49-F238E27FC236}">
                <a16:creationId xmlns:a16="http://schemas.microsoft.com/office/drawing/2014/main" id="{2CB5B674-E6A0-A442-BCA1-0D008B852CAF}"/>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42681699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5D0DE007-8DC1-DB41-9171-A95099B08642}"/>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4589106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5EEB869D-40FA-2345-A797-075544A0924D}"/>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010854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83671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703435"/>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9" name="Rectangle 6">
            <a:extLst>
              <a:ext uri="{FF2B5EF4-FFF2-40B4-BE49-F238E27FC236}">
                <a16:creationId xmlns:a16="http://schemas.microsoft.com/office/drawing/2014/main" id="{E53C54F0-B72A-814C-87E8-9FE2C802B8B0}"/>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1121566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457200" y="1228725"/>
            <a:ext cx="8229600" cy="5248275"/>
          </a:xfrm>
        </p:spPr>
        <p:txBody>
          <a:bodyPr/>
          <a:lstStyle/>
          <a:p>
            <a:pPr lvl="0"/>
            <a:r>
              <a:rPr lang="zh-CN" altLang="en-US" noProof="0"/>
              <a:t>单击图标添加表格</a:t>
            </a:r>
          </a:p>
        </p:txBody>
      </p:sp>
      <p:sp>
        <p:nvSpPr>
          <p:cNvPr id="6" name="Rectangle 6">
            <a:extLst>
              <a:ext uri="{FF2B5EF4-FFF2-40B4-BE49-F238E27FC236}">
                <a16:creationId xmlns:a16="http://schemas.microsoft.com/office/drawing/2014/main" id="{F03E2514-CCD5-FA44-8886-D576ED156ADF}"/>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40739386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userDrawn="1"/>
        </p:nvSpPr>
        <p:spPr bwMode="gray">
          <a:xfrm>
            <a:off x="269875" y="3175"/>
            <a:ext cx="8883650" cy="8096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8" name="Rectangle 24"/>
          <p:cNvSpPr>
            <a:spLocks noChangeArrowheads="1"/>
          </p:cNvSpPr>
          <p:nvPr/>
        </p:nvSpPr>
        <p:spPr bwMode="gray">
          <a:xfrm>
            <a:off x="0" y="280988"/>
            <a:ext cx="269875" cy="2698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29" name="Rectangle 25"/>
          <p:cNvSpPr>
            <a:spLocks noChangeArrowheads="1"/>
          </p:cNvSpPr>
          <p:nvPr/>
        </p:nvSpPr>
        <p:spPr bwMode="gray">
          <a:xfrm>
            <a:off x="265113" y="0"/>
            <a:ext cx="269875" cy="2698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0" name="Rectangle 28"/>
          <p:cNvSpPr>
            <a:spLocks noChangeArrowheads="1"/>
          </p:cNvSpPr>
          <p:nvPr/>
        </p:nvSpPr>
        <p:spPr bwMode="gray">
          <a:xfrm>
            <a:off x="530225" y="-4763"/>
            <a:ext cx="269875" cy="2682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1" name="Rectangle 29"/>
          <p:cNvSpPr>
            <a:spLocks noChangeArrowheads="1"/>
          </p:cNvSpPr>
          <p:nvPr/>
        </p:nvSpPr>
        <p:spPr bwMode="gray">
          <a:xfrm>
            <a:off x="265113" y="261938"/>
            <a:ext cx="269875" cy="269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2" name="Freeform 15"/>
          <p:cNvSpPr>
            <a:spLocks/>
          </p:cNvSpPr>
          <p:nvPr userDrawn="1"/>
        </p:nvSpPr>
        <p:spPr bwMode="gray">
          <a:xfrm>
            <a:off x="0" y="5881688"/>
            <a:ext cx="9544050" cy="976311"/>
          </a:xfrm>
          <a:custGeom>
            <a:avLst/>
            <a:gdLst>
              <a:gd name="T0" fmla="*/ 2147483647 w 6012"/>
              <a:gd name="T1" fmla="*/ 0 h 1706"/>
              <a:gd name="T2" fmla="*/ 2147483647 w 6012"/>
              <a:gd name="T3" fmla="*/ 2147483647 h 1706"/>
              <a:gd name="T4" fmla="*/ 0 w 6012"/>
              <a:gd name="T5" fmla="*/ 2147483647 h 1706"/>
              <a:gd name="T6" fmla="*/ 2147483647 w 6012"/>
              <a:gd name="T7" fmla="*/ 2147483647 h 1706"/>
              <a:gd name="T8" fmla="*/ 2147483647 w 6012"/>
              <a:gd name="T9" fmla="*/ 2147483647 h 17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12" h="1706">
                <a:moveTo>
                  <a:pt x="5760" y="0"/>
                </a:moveTo>
                <a:cubicBezTo>
                  <a:pt x="5736" y="43"/>
                  <a:pt x="6012" y="1484"/>
                  <a:pt x="4332" y="1484"/>
                </a:cubicBezTo>
                <a:lnTo>
                  <a:pt x="0" y="1493"/>
                </a:lnTo>
                <a:lnTo>
                  <a:pt x="1" y="1706"/>
                </a:lnTo>
                <a:lnTo>
                  <a:pt x="5760" y="1671"/>
                </a:lnTo>
              </a:path>
            </a:pathLst>
          </a:custGeom>
          <a:gradFill rotWithShape="1">
            <a:gsLst>
              <a:gs pos="0">
                <a:srgbClr val="3D81BF"/>
              </a:gs>
              <a:gs pos="100000">
                <a:srgbClr val="B5CFE7"/>
              </a:gs>
            </a:gsLst>
            <a:lin ang="5400000" scaled="1"/>
          </a:grad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endParaRPr lang="zh-CN" altLang="en-US"/>
          </a:p>
        </p:txBody>
      </p:sp>
      <p:sp>
        <p:nvSpPr>
          <p:cNvPr id="1033" name="Freeform 16"/>
          <p:cNvSpPr>
            <a:spLocks/>
          </p:cNvSpPr>
          <p:nvPr userDrawn="1"/>
        </p:nvSpPr>
        <p:spPr bwMode="gray">
          <a:xfrm>
            <a:off x="9525" y="6324600"/>
            <a:ext cx="9144000" cy="574763"/>
          </a:xfrm>
          <a:custGeom>
            <a:avLst/>
            <a:gdLst>
              <a:gd name="T0" fmla="*/ 2147483647 w 5760"/>
              <a:gd name="T1" fmla="*/ 0 h 689"/>
              <a:gd name="T2" fmla="*/ 2147483647 w 5760"/>
              <a:gd name="T3" fmla="*/ 2147483647 h 689"/>
              <a:gd name="T4" fmla="*/ 0 w 5760"/>
              <a:gd name="T5" fmla="*/ 2147483647 h 689"/>
              <a:gd name="T6" fmla="*/ 2147483647 w 5760"/>
              <a:gd name="T7" fmla="*/ 2147483647 h 689"/>
              <a:gd name="T8" fmla="*/ 2147483647 w 5760"/>
              <a:gd name="T9" fmla="*/ 2147483647 h 6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689">
                <a:moveTo>
                  <a:pt x="5754" y="0"/>
                </a:moveTo>
                <a:cubicBezTo>
                  <a:pt x="5730" y="0"/>
                  <a:pt x="5640" y="474"/>
                  <a:pt x="4722" y="486"/>
                </a:cubicBezTo>
                <a:lnTo>
                  <a:pt x="0" y="489"/>
                </a:lnTo>
                <a:lnTo>
                  <a:pt x="1" y="689"/>
                </a:lnTo>
                <a:lnTo>
                  <a:pt x="5760" y="657"/>
                </a:lnTo>
              </a:path>
            </a:pathLst>
          </a:custGeom>
          <a:solidFill>
            <a:srgbClr val="3366CC"/>
          </a:solid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endParaRPr lang="zh-CN" altLang="en-US"/>
          </a:p>
        </p:txBody>
      </p:sp>
      <p:sp>
        <p:nvSpPr>
          <p:cNvPr id="1034" name="Rectangle 29"/>
          <p:cNvSpPr>
            <a:spLocks noChangeArrowheads="1"/>
          </p:cNvSpPr>
          <p:nvPr userDrawn="1"/>
        </p:nvSpPr>
        <p:spPr bwMode="gray">
          <a:xfrm>
            <a:off x="0" y="542925"/>
            <a:ext cx="269875" cy="269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4" name="Rectangle 6">
            <a:extLst>
              <a:ext uri="{FF2B5EF4-FFF2-40B4-BE49-F238E27FC236}">
                <a16:creationId xmlns:a16="http://schemas.microsoft.com/office/drawing/2014/main" id="{35E8C286-6956-5745-8303-1A6FFF420659}"/>
              </a:ext>
            </a:extLst>
          </p:cNvPr>
          <p:cNvSpPr>
            <a:spLocks noGrp="1" noChangeArrowheads="1"/>
          </p:cNvSpPr>
          <p:nvPr>
            <p:ph type="sldNum" sz="quarter" idx="4"/>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701" r:id="rId1"/>
    <p:sldLayoutId id="2147484700" r:id="rId2"/>
    <p:sldLayoutId id="2147484702" r:id="rId3"/>
    <p:sldLayoutId id="2147484703" r:id="rId4"/>
    <p:sldLayoutId id="2147484704" r:id="rId5"/>
    <p:sldLayoutId id="2147484706" r:id="rId6"/>
    <p:sldLayoutId id="2147484707" r:id="rId7"/>
    <p:sldLayoutId id="2147484708" r:id="rId8"/>
    <p:sldLayoutId id="2147484711" r:id="rId9"/>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683568" y="908720"/>
            <a:ext cx="8270544" cy="1066189"/>
          </a:xfrm>
          <a:prstGeom prst="rect">
            <a:avLst/>
          </a:prstGeom>
          <a:noFill/>
          <a:ln w="9525">
            <a:noFill/>
            <a:miter lim="800000"/>
            <a:headEnd/>
            <a:tailEnd/>
          </a:ln>
        </p:spPr>
        <p:txBody>
          <a:bodyPr wrap="square">
            <a:spAutoFit/>
          </a:bodyPr>
          <a:lstStyle/>
          <a:p>
            <a:pPr algn="ctr">
              <a:lnSpc>
                <a:spcPct val="150000"/>
              </a:lnSpc>
              <a:spcAft>
                <a:spcPts val="600"/>
              </a:spcAft>
              <a:defRPr/>
            </a:pPr>
            <a:r>
              <a:rPr lang="zh-CN" altLang="en-US" sz="4800" b="1" dirty="0">
                <a:solidFill>
                  <a:srgbClr val="FFFFFF"/>
                </a:solidFill>
                <a:latin typeface="Verdana" panose="020B0604030504040204" pitchFamily="34" charset="0"/>
                <a:ea typeface="Verdana" panose="020B0604030504040204" pitchFamily="34" charset="0"/>
                <a:cs typeface="Verdana" panose="020B0604030504040204" pitchFamily="34" charset="0"/>
              </a:rPr>
              <a:t>网络传播模型与机器学习框架</a:t>
            </a:r>
            <a:endParaRPr lang="en-US" altLang="zh-CN" sz="4800" b="1"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4340" name="TextBox 4"/>
          <p:cNvSpPr txBox="1">
            <a:spLocks noChangeArrowheads="1"/>
          </p:cNvSpPr>
          <p:nvPr/>
        </p:nvSpPr>
        <p:spPr bwMode="auto">
          <a:xfrm>
            <a:off x="1459986" y="3861048"/>
            <a:ext cx="6553200" cy="1781642"/>
          </a:xfrm>
          <a:prstGeom prst="rect">
            <a:avLst/>
          </a:prstGeom>
          <a:noFill/>
          <a:ln w="9525">
            <a:noFill/>
            <a:miter lim="800000"/>
            <a:headEnd/>
            <a:tailEnd/>
          </a:ln>
        </p:spPr>
        <p:txBody>
          <a:bodyPr wrap="square">
            <a:spAutoFit/>
          </a:bodyPr>
          <a:lstStyle/>
          <a:p>
            <a:pPr algn="ctr">
              <a:lnSpc>
                <a:spcPct val="125000"/>
              </a:lnSpc>
              <a:spcBef>
                <a:spcPts val="1200"/>
              </a:spcBef>
              <a:spcAft>
                <a:spcPts val="1200"/>
              </a:spcAft>
              <a:defRPr/>
            </a:pPr>
            <a:r>
              <a:rPr lang="zh-CN" altLang="en-US"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黑体" panose="02010609060101010101" pitchFamily="49" charset="-122"/>
                <a:cs typeface="Verdana" panose="020B0604030504040204" pitchFamily="34" charset="0"/>
              </a:rPr>
              <a:t>许小可</a:t>
            </a:r>
            <a:r>
              <a:rPr lang="zh-Hans" altLang="en-US"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黑体" panose="02010609060101010101" pitchFamily="49" charset="-122"/>
                <a:cs typeface="Verdana" panose="020B0604030504040204" pitchFamily="34" charset="0"/>
              </a:rPr>
              <a:t> </a:t>
            </a:r>
            <a:endParaRPr lang="en-US" altLang="zh-CN"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Verdana" panose="020B0604030504040204" pitchFamily="34" charset="0"/>
              <a:cs typeface="Verdana" panose="020B0604030504040204" pitchFamily="34" charset="0"/>
            </a:endParaRPr>
          </a:p>
          <a:p>
            <a:pPr algn="ctr">
              <a:lnSpc>
                <a:spcPct val="125000"/>
              </a:lnSpc>
              <a:spcBef>
                <a:spcPts val="600"/>
              </a:spcBef>
              <a:spcAft>
                <a:spcPts val="1200"/>
              </a:spcAft>
              <a:defRPr/>
            </a:pPr>
            <a:r>
              <a:rPr lang="zh-CN" altLang="en-US" sz="3600" b="1" dirty="0">
                <a:latin typeface="Verdana" panose="020B0604030504040204" pitchFamily="34" charset="0"/>
                <a:ea typeface="黑体" panose="02010609060101010101" pitchFamily="49" charset="-122"/>
                <a:cs typeface="Verdana" panose="020B0604030504040204" pitchFamily="34" charset="0"/>
              </a:rPr>
              <a:t>大连民族大学信通学院</a:t>
            </a:r>
            <a:endParaRPr lang="en-US" altLang="zh-CN" sz="3600" b="1" dirty="0">
              <a:latin typeface="Verdana" panose="020B0604030504040204" pitchFamily="34" charset="0"/>
              <a:ea typeface="Verdana" panose="020B0604030504040204" pitchFamily="34" charset="0"/>
              <a:cs typeface="Verdana" panose="020B060403050404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阈值模型</a:t>
            </a:r>
            <a:endParaRPr lang="en-US" altLang="zh-CN" b="1" kern="0" dirty="0"/>
          </a:p>
        </p:txBody>
      </p:sp>
      <p:pic>
        <p:nvPicPr>
          <p:cNvPr id="5" name="图片 4">
            <a:extLst>
              <a:ext uri="{FF2B5EF4-FFF2-40B4-BE49-F238E27FC236}">
                <a16:creationId xmlns:a16="http://schemas.microsoft.com/office/drawing/2014/main" id="{661D4A0C-1500-904B-AD1F-320A840F72E1}"/>
              </a:ext>
            </a:extLst>
          </p:cNvPr>
          <p:cNvPicPr>
            <a:picLocks noChangeAspect="1"/>
          </p:cNvPicPr>
          <p:nvPr/>
        </p:nvPicPr>
        <p:blipFill>
          <a:blip r:embed="rId3"/>
          <a:stretch>
            <a:fillRect/>
          </a:stretch>
        </p:blipFill>
        <p:spPr>
          <a:xfrm>
            <a:off x="2267744" y="1649846"/>
            <a:ext cx="4533900" cy="4749800"/>
          </a:xfrm>
          <a:prstGeom prst="rect">
            <a:avLst/>
          </a:prstGeom>
        </p:spPr>
      </p:pic>
    </p:spTree>
    <p:extLst>
      <p:ext uri="{BB962C8B-B14F-4D97-AF65-F5344CB8AC3E}">
        <p14:creationId xmlns:p14="http://schemas.microsoft.com/office/powerpoint/2010/main" val="17716593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56362" y="676152"/>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阈值模型</a:t>
            </a:r>
            <a:endParaRPr lang="en-US" altLang="zh-CN" b="1" kern="0" dirty="0"/>
          </a:p>
        </p:txBody>
      </p:sp>
      <p:pic>
        <p:nvPicPr>
          <p:cNvPr id="5" name="图片 4">
            <a:extLst>
              <a:ext uri="{FF2B5EF4-FFF2-40B4-BE49-F238E27FC236}">
                <a16:creationId xmlns:a16="http://schemas.microsoft.com/office/drawing/2014/main" id="{A0097F81-2BA6-8746-B56D-0AEEA0FEA9AC}"/>
              </a:ext>
            </a:extLst>
          </p:cNvPr>
          <p:cNvPicPr>
            <a:picLocks noChangeAspect="1"/>
          </p:cNvPicPr>
          <p:nvPr/>
        </p:nvPicPr>
        <p:blipFill>
          <a:blip r:embed="rId3"/>
          <a:stretch>
            <a:fillRect/>
          </a:stretch>
        </p:blipFill>
        <p:spPr>
          <a:xfrm>
            <a:off x="1475656" y="1483666"/>
            <a:ext cx="6246996" cy="4683149"/>
          </a:xfrm>
          <a:prstGeom prst="rect">
            <a:avLst/>
          </a:prstGeom>
        </p:spPr>
      </p:pic>
      <p:sp>
        <p:nvSpPr>
          <p:cNvPr id="7" name="矩形 6">
            <a:extLst>
              <a:ext uri="{FF2B5EF4-FFF2-40B4-BE49-F238E27FC236}">
                <a16:creationId xmlns:a16="http://schemas.microsoft.com/office/drawing/2014/main" id="{FB63DD8A-AB60-E34F-9F13-5404532972E1}"/>
              </a:ext>
            </a:extLst>
          </p:cNvPr>
          <p:cNvSpPr/>
          <p:nvPr/>
        </p:nvSpPr>
        <p:spPr>
          <a:xfrm>
            <a:off x="1507059" y="5998050"/>
            <a:ext cx="6328205" cy="654988"/>
          </a:xfrm>
          <a:prstGeom prst="rect">
            <a:avLst/>
          </a:prstGeom>
        </p:spPr>
        <p:txBody>
          <a:bodyPr wrap="square">
            <a:spAutoFit/>
          </a:bodyPr>
          <a:lstStyle/>
          <a:p>
            <a:pPr algn="ctr">
              <a:lnSpc>
                <a:spcPct val="150000"/>
              </a:lnSpc>
            </a:pPr>
            <a:r>
              <a:rPr lang="zh-CN" altLang="en-US" sz="2800" b="1" dirty="0">
                <a:solidFill>
                  <a:srgbClr val="0000FF"/>
                </a:solidFill>
              </a:rPr>
              <a:t>暴露</a:t>
            </a:r>
            <a:r>
              <a:rPr lang="en-US" altLang="zh-CN" sz="2800" b="1" dirty="0">
                <a:solidFill>
                  <a:srgbClr val="0000FF"/>
                </a:solidFill>
              </a:rPr>
              <a:t>-</a:t>
            </a:r>
            <a:r>
              <a:rPr lang="zh-CN" altLang="en-US" sz="2800" b="1" dirty="0">
                <a:solidFill>
                  <a:srgbClr val="0000FF"/>
                </a:solidFill>
              </a:rPr>
              <a:t>采纳曲线</a:t>
            </a:r>
            <a:endParaRPr lang="zh-CN" altLang="en-US" sz="2800" dirty="0">
              <a:solidFill>
                <a:srgbClr val="0000FF"/>
              </a:solidFill>
            </a:endParaRPr>
          </a:p>
        </p:txBody>
      </p:sp>
    </p:spTree>
    <p:extLst>
      <p:ext uri="{BB962C8B-B14F-4D97-AF65-F5344CB8AC3E}">
        <p14:creationId xmlns:p14="http://schemas.microsoft.com/office/powerpoint/2010/main" val="27090621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56362" y="676152"/>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阈值模型</a:t>
            </a:r>
            <a:endParaRPr lang="en-US" altLang="zh-CN" b="1" kern="0" dirty="0"/>
          </a:p>
        </p:txBody>
      </p:sp>
      <p:sp>
        <p:nvSpPr>
          <p:cNvPr id="7" name="矩形 6">
            <a:extLst>
              <a:ext uri="{FF2B5EF4-FFF2-40B4-BE49-F238E27FC236}">
                <a16:creationId xmlns:a16="http://schemas.microsoft.com/office/drawing/2014/main" id="{FB63DD8A-AB60-E34F-9F13-5404532972E1}"/>
              </a:ext>
            </a:extLst>
          </p:cNvPr>
          <p:cNvSpPr/>
          <p:nvPr/>
        </p:nvSpPr>
        <p:spPr>
          <a:xfrm>
            <a:off x="1673245" y="5998050"/>
            <a:ext cx="6328205" cy="654988"/>
          </a:xfrm>
          <a:prstGeom prst="rect">
            <a:avLst/>
          </a:prstGeom>
        </p:spPr>
        <p:txBody>
          <a:bodyPr wrap="square">
            <a:spAutoFit/>
          </a:bodyPr>
          <a:lstStyle/>
          <a:p>
            <a:pPr algn="ctr">
              <a:lnSpc>
                <a:spcPct val="150000"/>
              </a:lnSpc>
            </a:pPr>
            <a:r>
              <a:rPr lang="zh-CN" altLang="en-US" sz="2800" b="1" dirty="0">
                <a:solidFill>
                  <a:srgbClr val="0000FF"/>
                </a:solidFill>
              </a:rPr>
              <a:t>暴露</a:t>
            </a:r>
            <a:r>
              <a:rPr lang="en-US" altLang="zh-CN" sz="2800" b="1" dirty="0">
                <a:solidFill>
                  <a:srgbClr val="0000FF"/>
                </a:solidFill>
              </a:rPr>
              <a:t>-</a:t>
            </a:r>
            <a:r>
              <a:rPr lang="zh-CN" altLang="en-US" sz="2800" b="1" dirty="0">
                <a:solidFill>
                  <a:srgbClr val="0000FF"/>
                </a:solidFill>
              </a:rPr>
              <a:t>采纳曲线</a:t>
            </a:r>
            <a:endParaRPr lang="zh-CN" altLang="en-US" sz="2800" dirty="0">
              <a:solidFill>
                <a:srgbClr val="0000FF"/>
              </a:solidFill>
            </a:endParaRPr>
          </a:p>
        </p:txBody>
      </p:sp>
      <p:pic>
        <p:nvPicPr>
          <p:cNvPr id="3" name="图片 2">
            <a:extLst>
              <a:ext uri="{FF2B5EF4-FFF2-40B4-BE49-F238E27FC236}">
                <a16:creationId xmlns:a16="http://schemas.microsoft.com/office/drawing/2014/main" id="{36CEF786-A102-544D-BA71-3ED7834EFD0D}"/>
              </a:ext>
            </a:extLst>
          </p:cNvPr>
          <p:cNvPicPr>
            <a:picLocks noChangeAspect="1"/>
          </p:cNvPicPr>
          <p:nvPr/>
        </p:nvPicPr>
        <p:blipFill>
          <a:blip r:embed="rId3"/>
          <a:stretch>
            <a:fillRect/>
          </a:stretch>
        </p:blipFill>
        <p:spPr>
          <a:xfrm>
            <a:off x="0" y="1468240"/>
            <a:ext cx="9144000" cy="4529809"/>
          </a:xfrm>
          <a:prstGeom prst="rect">
            <a:avLst/>
          </a:prstGeom>
        </p:spPr>
      </p:pic>
    </p:spTree>
    <p:extLst>
      <p:ext uri="{BB962C8B-B14F-4D97-AF65-F5344CB8AC3E}">
        <p14:creationId xmlns:p14="http://schemas.microsoft.com/office/powerpoint/2010/main" val="25569370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级联模型</a:t>
            </a:r>
            <a:endParaRPr lang="en-US" altLang="zh-CN" b="1" kern="0" dirty="0"/>
          </a:p>
        </p:txBody>
      </p:sp>
      <p:pic>
        <p:nvPicPr>
          <p:cNvPr id="7" name="图片 6">
            <a:extLst>
              <a:ext uri="{FF2B5EF4-FFF2-40B4-BE49-F238E27FC236}">
                <a16:creationId xmlns:a16="http://schemas.microsoft.com/office/drawing/2014/main" id="{A308F578-EE87-854E-A3F2-C60720DB6F37}"/>
              </a:ext>
            </a:extLst>
          </p:cNvPr>
          <p:cNvPicPr>
            <a:picLocks noChangeAspect="1"/>
          </p:cNvPicPr>
          <p:nvPr/>
        </p:nvPicPr>
        <p:blipFill>
          <a:blip r:embed="rId3"/>
          <a:stretch>
            <a:fillRect/>
          </a:stretch>
        </p:blipFill>
        <p:spPr>
          <a:xfrm>
            <a:off x="251521" y="1789545"/>
            <a:ext cx="8543030" cy="4743134"/>
          </a:xfrm>
          <a:prstGeom prst="rect">
            <a:avLst/>
          </a:prstGeom>
        </p:spPr>
      </p:pic>
    </p:spTree>
    <p:extLst>
      <p:ext uri="{BB962C8B-B14F-4D97-AF65-F5344CB8AC3E}">
        <p14:creationId xmlns:p14="http://schemas.microsoft.com/office/powerpoint/2010/main" val="21434885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a:t>
            </a:r>
            <a:r>
              <a:rPr lang="zh-CN" altLang="en-US" b="1" kern="0" dirty="0"/>
              <a:t> 分支过程模型</a:t>
            </a:r>
            <a:endParaRPr lang="en-US" altLang="zh-CN" b="1" kern="0" dirty="0"/>
          </a:p>
        </p:txBody>
      </p:sp>
      <p:pic>
        <p:nvPicPr>
          <p:cNvPr id="3" name="图片 2">
            <a:extLst>
              <a:ext uri="{FF2B5EF4-FFF2-40B4-BE49-F238E27FC236}">
                <a16:creationId xmlns:a16="http://schemas.microsoft.com/office/drawing/2014/main" id="{DF89F91E-1CF2-B145-9810-4D43EFC0A0CE}"/>
              </a:ext>
            </a:extLst>
          </p:cNvPr>
          <p:cNvPicPr>
            <a:picLocks noChangeAspect="1"/>
          </p:cNvPicPr>
          <p:nvPr/>
        </p:nvPicPr>
        <p:blipFill>
          <a:blip r:embed="rId3"/>
          <a:stretch>
            <a:fillRect/>
          </a:stretch>
        </p:blipFill>
        <p:spPr>
          <a:xfrm>
            <a:off x="7000" y="1619359"/>
            <a:ext cx="8953584" cy="4329921"/>
          </a:xfrm>
          <a:prstGeom prst="rect">
            <a:avLst/>
          </a:prstGeom>
        </p:spPr>
      </p:pic>
      <p:sp>
        <p:nvSpPr>
          <p:cNvPr id="7" name="矩形 6">
            <a:extLst>
              <a:ext uri="{FF2B5EF4-FFF2-40B4-BE49-F238E27FC236}">
                <a16:creationId xmlns:a16="http://schemas.microsoft.com/office/drawing/2014/main" id="{74E5C0DF-9D90-8840-AB0E-0D2C90F0FD61}"/>
              </a:ext>
            </a:extLst>
          </p:cNvPr>
          <p:cNvSpPr/>
          <p:nvPr/>
        </p:nvSpPr>
        <p:spPr>
          <a:xfrm>
            <a:off x="1187624" y="6011847"/>
            <a:ext cx="6328205" cy="654988"/>
          </a:xfrm>
          <a:prstGeom prst="rect">
            <a:avLst/>
          </a:prstGeom>
        </p:spPr>
        <p:txBody>
          <a:bodyPr wrap="square">
            <a:spAutoFit/>
          </a:bodyPr>
          <a:lstStyle/>
          <a:p>
            <a:pPr algn="ctr">
              <a:lnSpc>
                <a:spcPct val="150000"/>
              </a:lnSpc>
            </a:pPr>
            <a:r>
              <a:rPr lang="zh-CN" altLang="en-US" sz="2800" b="1" dirty="0">
                <a:solidFill>
                  <a:srgbClr val="0000FF"/>
                </a:solidFill>
              </a:rPr>
              <a:t>离散时间分支过程</a:t>
            </a:r>
            <a:endParaRPr lang="zh-CN" altLang="en-US" sz="2800" dirty="0">
              <a:solidFill>
                <a:srgbClr val="0000FF"/>
              </a:solidFill>
            </a:endParaRPr>
          </a:p>
        </p:txBody>
      </p:sp>
    </p:spTree>
    <p:extLst>
      <p:ext uri="{BB962C8B-B14F-4D97-AF65-F5344CB8AC3E}">
        <p14:creationId xmlns:p14="http://schemas.microsoft.com/office/powerpoint/2010/main" val="8129043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6.3</a:t>
            </a:r>
            <a:r>
              <a:rPr lang="zh-CN" altLang="en-US" sz="3600" b="1" dirty="0">
                <a:solidFill>
                  <a:schemeClr val="bg1"/>
                </a:solidFill>
                <a:latin typeface="黑体" panose="02010609060101010101" pitchFamily="49" charset="-122"/>
                <a:ea typeface="黑体" panose="02010609060101010101" pitchFamily="49" charset="-122"/>
              </a:rPr>
              <a:t> 信息传播的机器学习分析框架</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15</a:t>
            </a:fld>
            <a:endParaRPr lang="en-US" altLang="zh-CN" dirty="0"/>
          </a:p>
        </p:txBody>
      </p:sp>
      <p:pic>
        <p:nvPicPr>
          <p:cNvPr id="7" name="图片 6">
            <a:extLst>
              <a:ext uri="{FF2B5EF4-FFF2-40B4-BE49-F238E27FC236}">
                <a16:creationId xmlns:a16="http://schemas.microsoft.com/office/drawing/2014/main" id="{DE47F282-F1E6-2941-90A9-435C15FB5742}"/>
              </a:ext>
            </a:extLst>
          </p:cNvPr>
          <p:cNvPicPr/>
          <p:nvPr/>
        </p:nvPicPr>
        <p:blipFill>
          <a:blip r:embed="rId3">
            <a:extLst>
              <a:ext uri="{28A0092B-C50C-407E-A947-70E740481C1C}">
                <a14:useLocalDpi xmlns:a14="http://schemas.microsoft.com/office/drawing/2010/main" val="0"/>
              </a:ext>
            </a:extLst>
          </a:blip>
          <a:stretch>
            <a:fillRect/>
          </a:stretch>
        </p:blipFill>
        <p:spPr>
          <a:xfrm>
            <a:off x="35496" y="1124744"/>
            <a:ext cx="9001000" cy="5184576"/>
          </a:xfrm>
          <a:prstGeom prst="rect">
            <a:avLst/>
          </a:prstGeom>
        </p:spPr>
      </p:pic>
    </p:spTree>
    <p:extLst>
      <p:ext uri="{BB962C8B-B14F-4D97-AF65-F5344CB8AC3E}">
        <p14:creationId xmlns:p14="http://schemas.microsoft.com/office/powerpoint/2010/main" val="4002172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6.4</a:t>
            </a:r>
            <a:r>
              <a:rPr lang="zh-CN" altLang="en-US" sz="3600" b="1" dirty="0">
                <a:solidFill>
                  <a:schemeClr val="bg1"/>
                </a:solidFill>
                <a:latin typeface="黑体" panose="02010609060101010101" pitchFamily="49" charset="-122"/>
                <a:ea typeface="黑体" panose="02010609060101010101" pitchFamily="49" charset="-122"/>
              </a:rPr>
              <a:t> 影响信息传播的其它因素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用户地理位置</a:t>
            </a:r>
            <a:endParaRPr lang="en-US" altLang="zh-CN" b="1" kern="0" dirty="0"/>
          </a:p>
        </p:txBody>
      </p:sp>
      <p:sp>
        <p:nvSpPr>
          <p:cNvPr id="5" name="内容占位符 1">
            <a:extLst>
              <a:ext uri="{FF2B5EF4-FFF2-40B4-BE49-F238E27FC236}">
                <a16:creationId xmlns:a16="http://schemas.microsoft.com/office/drawing/2014/main" id="{FE4A4929-BBD7-2B43-AFAD-9141BC9F9AD5}"/>
              </a:ext>
            </a:extLst>
          </p:cNvPr>
          <p:cNvSpPr txBox="1">
            <a:spLocks/>
          </p:cNvSpPr>
          <p:nvPr/>
        </p:nvSpPr>
        <p:spPr bwMode="auto">
          <a:xfrm>
            <a:off x="179512" y="1631707"/>
            <a:ext cx="8856984" cy="467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50000"/>
              </a:lnSpc>
            </a:pPr>
            <a:r>
              <a:rPr lang="zh-CN" altLang="en-US" sz="2400" b="1" kern="0" dirty="0">
                <a:solidFill>
                  <a:srgbClr val="0000FF"/>
                </a:solidFill>
              </a:rPr>
              <a:t>不同地理位置用户对于地域突发事件的关注程度有很大不同。</a:t>
            </a:r>
            <a:endParaRPr lang="en-US" altLang="zh-CN" sz="2400" b="1" kern="0" dirty="0">
              <a:solidFill>
                <a:srgbClr val="0000FF"/>
              </a:solidFill>
            </a:endParaRPr>
          </a:p>
          <a:p>
            <a:pPr>
              <a:lnSpc>
                <a:spcPct val="250000"/>
              </a:lnSpc>
            </a:pPr>
            <a:r>
              <a:rPr lang="zh-CN" altLang="en-US" sz="2400" b="1" kern="0" dirty="0"/>
              <a:t>新疆暴动事件和昆明火车站暴力恐怖事件的转发用户前</a:t>
            </a:r>
            <a:r>
              <a:rPr lang="en-US" altLang="zh-CN" sz="2400" b="1" kern="0" dirty="0"/>
              <a:t>10</a:t>
            </a:r>
            <a:r>
              <a:rPr lang="zh-CN" altLang="en-US" sz="2400" b="1" kern="0" dirty="0"/>
              <a:t>个省份，发现主要是国内的发达地区如广东、上海、北京和江苏等而不是事件当地，这些地区的大中型城市对事件在微博上的传播起到了很强的推动作用。</a:t>
            </a:r>
          </a:p>
        </p:txBody>
      </p:sp>
    </p:spTree>
    <p:extLst>
      <p:ext uri="{BB962C8B-B14F-4D97-AF65-F5344CB8AC3E}">
        <p14:creationId xmlns:p14="http://schemas.microsoft.com/office/powerpoint/2010/main" val="2716591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6.4</a:t>
            </a:r>
            <a:r>
              <a:rPr lang="zh-CN" altLang="en-US" sz="3600" b="1" dirty="0">
                <a:solidFill>
                  <a:schemeClr val="bg1"/>
                </a:solidFill>
                <a:latin typeface="黑体" panose="02010609060101010101" pitchFamily="49" charset="-122"/>
                <a:ea typeface="黑体" panose="02010609060101010101" pitchFamily="49" charset="-122"/>
              </a:rPr>
              <a:t> 影响信息传播的其它因素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687021"/>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信息自身属性</a:t>
            </a:r>
            <a:endParaRPr lang="en-US" altLang="zh-CN" b="1" kern="0" dirty="0"/>
          </a:p>
        </p:txBody>
      </p:sp>
      <p:pic>
        <p:nvPicPr>
          <p:cNvPr id="7" name="Picture 66">
            <a:extLst>
              <a:ext uri="{FF2B5EF4-FFF2-40B4-BE49-F238E27FC236}">
                <a16:creationId xmlns:a16="http://schemas.microsoft.com/office/drawing/2014/main" id="{DA1A455C-285E-D240-BCE6-1EB801FC4CC9}"/>
              </a:ext>
            </a:extLst>
          </p:cNvPr>
          <p:cNvPicPr/>
          <p:nvPr/>
        </p:nvPicPr>
        <p:blipFill>
          <a:blip r:embed="rId3"/>
          <a:srcRect/>
          <a:stretch>
            <a:fillRect/>
          </a:stretch>
        </p:blipFill>
        <p:spPr bwMode="auto">
          <a:xfrm>
            <a:off x="323528" y="1462031"/>
            <a:ext cx="7920880" cy="4719885"/>
          </a:xfrm>
          <a:prstGeom prst="rect">
            <a:avLst/>
          </a:prstGeom>
          <a:noFill/>
          <a:ln w="9525">
            <a:noFill/>
            <a:miter lim="800000"/>
            <a:headEnd/>
            <a:tailEnd/>
          </a:ln>
        </p:spPr>
      </p:pic>
      <p:sp>
        <p:nvSpPr>
          <p:cNvPr id="8" name="矩形 7">
            <a:extLst>
              <a:ext uri="{FF2B5EF4-FFF2-40B4-BE49-F238E27FC236}">
                <a16:creationId xmlns:a16="http://schemas.microsoft.com/office/drawing/2014/main" id="{23556128-5CF6-3547-9DB4-7512770930F4}"/>
              </a:ext>
            </a:extLst>
          </p:cNvPr>
          <p:cNvSpPr/>
          <p:nvPr/>
        </p:nvSpPr>
        <p:spPr>
          <a:xfrm>
            <a:off x="1490249" y="6158388"/>
            <a:ext cx="6328205" cy="654988"/>
          </a:xfrm>
          <a:prstGeom prst="rect">
            <a:avLst/>
          </a:prstGeom>
        </p:spPr>
        <p:txBody>
          <a:bodyPr wrap="square">
            <a:spAutoFit/>
          </a:bodyPr>
          <a:lstStyle/>
          <a:p>
            <a:pPr algn="ctr">
              <a:lnSpc>
                <a:spcPct val="150000"/>
              </a:lnSpc>
            </a:pPr>
            <a:r>
              <a:rPr lang="zh-CN" altLang="en-US" sz="2800" b="1" dirty="0">
                <a:solidFill>
                  <a:srgbClr val="0000FF"/>
                </a:solidFill>
              </a:rPr>
              <a:t>不同类主题的持续性指数</a:t>
            </a:r>
            <a:endParaRPr lang="zh-CN" altLang="en-US" sz="2800" dirty="0">
              <a:solidFill>
                <a:srgbClr val="0000FF"/>
              </a:solidFill>
            </a:endParaRPr>
          </a:p>
        </p:txBody>
      </p:sp>
    </p:spTree>
    <p:extLst>
      <p:ext uri="{BB962C8B-B14F-4D97-AF65-F5344CB8AC3E}">
        <p14:creationId xmlns:p14="http://schemas.microsoft.com/office/powerpoint/2010/main" val="33730618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6.4</a:t>
            </a:r>
            <a:r>
              <a:rPr lang="zh-CN" altLang="en-US" sz="3600" b="1" dirty="0">
                <a:solidFill>
                  <a:schemeClr val="bg1"/>
                </a:solidFill>
                <a:latin typeface="黑体" panose="02010609060101010101" pitchFamily="49" charset="-122"/>
                <a:ea typeface="黑体" panose="02010609060101010101" pitchFamily="49" charset="-122"/>
              </a:rPr>
              <a:t> 影响信息传播的其它因素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用户属性</a:t>
            </a:r>
            <a:endParaRPr lang="en-US" altLang="zh-CN" b="1" kern="0" dirty="0"/>
          </a:p>
        </p:txBody>
      </p:sp>
      <p:sp>
        <p:nvSpPr>
          <p:cNvPr id="5" name="内容占位符 1">
            <a:extLst>
              <a:ext uri="{FF2B5EF4-FFF2-40B4-BE49-F238E27FC236}">
                <a16:creationId xmlns:a16="http://schemas.microsoft.com/office/drawing/2014/main" id="{FE4A4929-BBD7-2B43-AFAD-9141BC9F9AD5}"/>
              </a:ext>
            </a:extLst>
          </p:cNvPr>
          <p:cNvSpPr txBox="1">
            <a:spLocks/>
          </p:cNvSpPr>
          <p:nvPr/>
        </p:nvSpPr>
        <p:spPr bwMode="auto">
          <a:xfrm>
            <a:off x="539552" y="1610581"/>
            <a:ext cx="8255170" cy="488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50000"/>
              </a:lnSpc>
            </a:pPr>
            <a:r>
              <a:rPr lang="zh-CN" altLang="en-US" sz="2400" b="1" kern="0" dirty="0"/>
              <a:t>不同类型的用户在信息扩散中扮演不同的角色。</a:t>
            </a:r>
            <a:endParaRPr lang="en-US" altLang="zh-CN" sz="2400" b="1" kern="0" dirty="0"/>
          </a:p>
          <a:p>
            <a:pPr>
              <a:lnSpc>
                <a:spcPct val="250000"/>
              </a:lnSpc>
            </a:pPr>
            <a:r>
              <a:rPr lang="en-US" altLang="zh-CN" sz="2400" b="1" kern="0" dirty="0"/>
              <a:t>Cha</a:t>
            </a:r>
            <a:r>
              <a:rPr lang="zh-CN" altLang="en-US" sz="2400" b="1" kern="0" dirty="0"/>
              <a:t>等利用主要的国际头条和小众主题的新闻传播数据，研究了三类信息传播者的相对角色：像</a:t>
            </a:r>
            <a:r>
              <a:rPr lang="en-US" altLang="zh-CN" sz="2400" b="1" kern="0" dirty="0"/>
              <a:t>BBC</a:t>
            </a:r>
            <a:r>
              <a:rPr lang="zh-CN" altLang="en-US" sz="2400" b="1" kern="0" dirty="0"/>
              <a:t>之类的大众媒体，占用户绝大多数的草根，由意见领袖、政治家、名人和本地企业组成的“传教士”</a:t>
            </a:r>
            <a:r>
              <a:rPr lang="en-US" altLang="zh-CN" sz="2400" b="1" kern="0" dirty="0"/>
              <a:t> </a:t>
            </a:r>
            <a:r>
              <a:rPr lang="zh-CN" altLang="en-US" sz="2400" b="1" kern="0" dirty="0"/>
              <a:t>。</a:t>
            </a:r>
          </a:p>
        </p:txBody>
      </p:sp>
    </p:spTree>
    <p:extLst>
      <p:ext uri="{BB962C8B-B14F-4D97-AF65-F5344CB8AC3E}">
        <p14:creationId xmlns:p14="http://schemas.microsoft.com/office/powerpoint/2010/main" val="37251531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6.4</a:t>
            </a:r>
            <a:r>
              <a:rPr lang="zh-CN" altLang="en-US" sz="3600" b="1" dirty="0">
                <a:solidFill>
                  <a:schemeClr val="bg1"/>
                </a:solidFill>
                <a:latin typeface="黑体" panose="02010609060101010101" pitchFamily="49" charset="-122"/>
                <a:ea typeface="黑体" panose="02010609060101010101" pitchFamily="49" charset="-122"/>
              </a:rPr>
              <a:t> 影响信息传播的其它因素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用户间趋同性</a:t>
            </a:r>
            <a:endParaRPr lang="en-US" altLang="zh-CN" b="1" kern="0" dirty="0"/>
          </a:p>
        </p:txBody>
      </p:sp>
      <p:pic>
        <p:nvPicPr>
          <p:cNvPr id="3" name="图片 2">
            <a:extLst>
              <a:ext uri="{FF2B5EF4-FFF2-40B4-BE49-F238E27FC236}">
                <a16:creationId xmlns:a16="http://schemas.microsoft.com/office/drawing/2014/main" id="{8FDF058A-E0B2-6049-A08F-DDEB44E3258B}"/>
              </a:ext>
            </a:extLst>
          </p:cNvPr>
          <p:cNvPicPr>
            <a:picLocks noChangeAspect="1"/>
          </p:cNvPicPr>
          <p:nvPr/>
        </p:nvPicPr>
        <p:blipFill>
          <a:blip r:embed="rId3"/>
          <a:stretch>
            <a:fillRect/>
          </a:stretch>
        </p:blipFill>
        <p:spPr>
          <a:xfrm>
            <a:off x="0" y="1704473"/>
            <a:ext cx="9144000" cy="3668743"/>
          </a:xfrm>
          <a:prstGeom prst="rect">
            <a:avLst/>
          </a:prstGeom>
        </p:spPr>
      </p:pic>
      <p:sp>
        <p:nvSpPr>
          <p:cNvPr id="7" name="矩形 6">
            <a:extLst>
              <a:ext uri="{FF2B5EF4-FFF2-40B4-BE49-F238E27FC236}">
                <a16:creationId xmlns:a16="http://schemas.microsoft.com/office/drawing/2014/main" id="{4532A7E3-5EAB-1E46-9D80-5CCBDB8E7C4B}"/>
              </a:ext>
            </a:extLst>
          </p:cNvPr>
          <p:cNvSpPr/>
          <p:nvPr/>
        </p:nvSpPr>
        <p:spPr>
          <a:xfrm>
            <a:off x="1156720" y="5277970"/>
            <a:ext cx="7361255" cy="654988"/>
          </a:xfrm>
          <a:prstGeom prst="rect">
            <a:avLst/>
          </a:prstGeom>
        </p:spPr>
        <p:txBody>
          <a:bodyPr wrap="square">
            <a:spAutoFit/>
          </a:bodyPr>
          <a:lstStyle/>
          <a:p>
            <a:pPr algn="ctr">
              <a:lnSpc>
                <a:spcPct val="150000"/>
              </a:lnSpc>
            </a:pPr>
            <a:r>
              <a:rPr lang="zh-CN" altLang="en-US" sz="2800" b="1" dirty="0">
                <a:solidFill>
                  <a:srgbClr val="0000FF"/>
                </a:solidFill>
              </a:rPr>
              <a:t>（</a:t>
            </a:r>
            <a:r>
              <a:rPr lang="en-US" altLang="zh-CN" sz="2800" b="1" dirty="0">
                <a:solidFill>
                  <a:srgbClr val="0000FF"/>
                </a:solidFill>
              </a:rPr>
              <a:t>a</a:t>
            </a:r>
            <a:r>
              <a:rPr lang="zh-CN" altLang="en-US" sz="2800" b="1" dirty="0">
                <a:solidFill>
                  <a:srgbClr val="0000FF"/>
                </a:solidFill>
              </a:rPr>
              <a:t>）每天的采纳数             （</a:t>
            </a:r>
            <a:r>
              <a:rPr lang="en-US" altLang="zh-CN" sz="2800" b="1" dirty="0">
                <a:solidFill>
                  <a:srgbClr val="0000FF"/>
                </a:solidFill>
              </a:rPr>
              <a:t>b</a:t>
            </a:r>
            <a:r>
              <a:rPr lang="zh-CN" altLang="en-US" sz="2800" b="1" dirty="0">
                <a:solidFill>
                  <a:srgbClr val="0000FF"/>
                </a:solidFill>
              </a:rPr>
              <a:t>）累计采纳数</a:t>
            </a:r>
            <a:endParaRPr lang="zh-CN" altLang="en-US" sz="2800" dirty="0">
              <a:solidFill>
                <a:srgbClr val="0000FF"/>
              </a:solidFill>
            </a:endParaRPr>
          </a:p>
        </p:txBody>
      </p:sp>
      <p:sp>
        <p:nvSpPr>
          <p:cNvPr id="8" name="矩形 7">
            <a:extLst>
              <a:ext uri="{FF2B5EF4-FFF2-40B4-BE49-F238E27FC236}">
                <a16:creationId xmlns:a16="http://schemas.microsoft.com/office/drawing/2014/main" id="{27BA98D9-9C69-7D48-8210-B7CAF1DE64AD}"/>
              </a:ext>
            </a:extLst>
          </p:cNvPr>
          <p:cNvSpPr/>
          <p:nvPr/>
        </p:nvSpPr>
        <p:spPr>
          <a:xfrm>
            <a:off x="891372" y="5933467"/>
            <a:ext cx="7361255" cy="654988"/>
          </a:xfrm>
          <a:prstGeom prst="rect">
            <a:avLst/>
          </a:prstGeom>
        </p:spPr>
        <p:txBody>
          <a:bodyPr wrap="square">
            <a:spAutoFit/>
          </a:bodyPr>
          <a:lstStyle/>
          <a:p>
            <a:pPr algn="ctr">
              <a:lnSpc>
                <a:spcPct val="150000"/>
              </a:lnSpc>
            </a:pPr>
            <a:r>
              <a:rPr lang="en-US" altLang="zh-CN" sz="2800" b="1" dirty="0">
                <a:solidFill>
                  <a:srgbClr val="0000FF"/>
                </a:solidFill>
              </a:rPr>
              <a:t>Go</a:t>
            </a:r>
            <a:r>
              <a:rPr lang="zh-CN" altLang="en-US" sz="2800" b="1" dirty="0">
                <a:solidFill>
                  <a:srgbClr val="0000FF"/>
                </a:solidFill>
              </a:rPr>
              <a:t>采纳中社会影响和趋同性的影响</a:t>
            </a:r>
            <a:endParaRPr lang="zh-CN" altLang="en-US" sz="2800" dirty="0">
              <a:solidFill>
                <a:srgbClr val="0000FF"/>
              </a:solidFill>
            </a:endParaRPr>
          </a:p>
        </p:txBody>
      </p:sp>
    </p:spTree>
    <p:extLst>
      <p:ext uri="{BB962C8B-B14F-4D97-AF65-F5344CB8AC3E}">
        <p14:creationId xmlns:p14="http://schemas.microsoft.com/office/powerpoint/2010/main" val="19604152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8F8D81-C854-1C44-8B70-868D65D6DE65}"/>
              </a:ext>
            </a:extLst>
          </p:cNvPr>
          <p:cNvSpPr>
            <a:spLocks noGrp="1"/>
          </p:cNvSpPr>
          <p:nvPr>
            <p:ph idx="4294967295"/>
          </p:nvPr>
        </p:nvSpPr>
        <p:spPr>
          <a:xfrm>
            <a:off x="539552" y="765004"/>
            <a:ext cx="8229600" cy="5904656"/>
          </a:xfrm>
        </p:spPr>
        <p:txBody>
          <a:bodyPr/>
          <a:lstStyle/>
          <a:p>
            <a:pPr>
              <a:lnSpc>
                <a:spcPct val="200000"/>
              </a:lnSpc>
            </a:pPr>
            <a:r>
              <a:rPr lang="en-US" altLang="zh-CN" b="1" dirty="0"/>
              <a:t>[1] </a:t>
            </a:r>
            <a:r>
              <a:rPr lang="zh-CN" altLang="en-US" b="1" dirty="0"/>
              <a:t>信息传播模型</a:t>
            </a:r>
            <a:endParaRPr lang="en-US" altLang="zh-CN" b="1" dirty="0"/>
          </a:p>
          <a:p>
            <a:pPr>
              <a:lnSpc>
                <a:spcPct val="200000"/>
              </a:lnSpc>
            </a:pPr>
            <a:r>
              <a:rPr lang="en-US" altLang="zh-CN" b="1" dirty="0"/>
              <a:t>[2]</a:t>
            </a:r>
            <a:r>
              <a:rPr lang="zh-CN" altLang="en-US" b="1" dirty="0"/>
              <a:t> 信息传播的机器学习分析框架</a:t>
            </a:r>
            <a:endParaRPr lang="en-US" altLang="zh-CN" b="1" dirty="0"/>
          </a:p>
          <a:p>
            <a:pPr>
              <a:lnSpc>
                <a:spcPct val="200000"/>
              </a:lnSpc>
            </a:pPr>
            <a:r>
              <a:rPr lang="en-US" altLang="zh-CN" b="1" dirty="0"/>
              <a:t>[3]</a:t>
            </a:r>
            <a:r>
              <a:rPr lang="zh-CN" altLang="en-US" b="1" dirty="0"/>
              <a:t> 影响信息传播的其它因素</a:t>
            </a:r>
            <a:endParaRPr lang="en-US" altLang="zh-CN" b="1" dirty="0"/>
          </a:p>
          <a:p>
            <a:pPr>
              <a:lnSpc>
                <a:spcPct val="200000"/>
              </a:lnSpc>
            </a:pPr>
            <a:r>
              <a:rPr lang="en-US" altLang="zh-CN" b="1" dirty="0"/>
              <a:t>[4]</a:t>
            </a:r>
            <a:r>
              <a:rPr lang="zh-CN" altLang="en-US" b="1" dirty="0"/>
              <a:t> 社会特征选择方法</a:t>
            </a:r>
            <a:endParaRPr lang="en-US" altLang="zh-CN" b="1" dirty="0"/>
          </a:p>
          <a:p>
            <a:pPr>
              <a:lnSpc>
                <a:spcPct val="200000"/>
              </a:lnSpc>
            </a:pPr>
            <a:r>
              <a:rPr lang="en-US" altLang="zh-CN" b="1" dirty="0"/>
              <a:t>[5]</a:t>
            </a:r>
            <a:r>
              <a:rPr lang="zh-CN" altLang="en-US" b="1" dirty="0"/>
              <a:t> 信息传播的机器学习评价指标</a:t>
            </a:r>
            <a:endParaRPr lang="en-US" altLang="zh-CN" b="1" dirty="0"/>
          </a:p>
          <a:p>
            <a:pPr>
              <a:lnSpc>
                <a:spcPct val="200000"/>
              </a:lnSpc>
            </a:pPr>
            <a:r>
              <a:rPr lang="en-US" altLang="zh-CN" b="1" dirty="0"/>
              <a:t>[6]</a:t>
            </a:r>
            <a:r>
              <a:rPr lang="zh-CN" altLang="en-US" b="1" dirty="0"/>
              <a:t> 基于实证数据的信息流行度预测</a:t>
            </a:r>
            <a:endParaRPr lang="en-US" altLang="zh-CN" b="1" dirty="0"/>
          </a:p>
        </p:txBody>
      </p:sp>
      <p:sp>
        <p:nvSpPr>
          <p:cNvPr id="4" name="文本框 3">
            <a:extLst>
              <a:ext uri="{FF2B5EF4-FFF2-40B4-BE49-F238E27FC236}">
                <a16:creationId xmlns:a16="http://schemas.microsoft.com/office/drawing/2014/main" id="{25CCB425-CB10-4944-8374-C6E1A1940C3B}"/>
              </a:ext>
            </a:extLst>
          </p:cNvPr>
          <p:cNvSpPr txBox="1"/>
          <p:nvPr/>
        </p:nvSpPr>
        <p:spPr>
          <a:xfrm>
            <a:off x="914400" y="88076"/>
            <a:ext cx="8229600" cy="646331"/>
          </a:xfrm>
          <a:prstGeom prst="rect">
            <a:avLst/>
          </a:prstGeom>
          <a:noFill/>
        </p:spPr>
        <p:txBody>
          <a:bodyPr wrap="square" rtlCol="0">
            <a:spAutoFit/>
          </a:bodyPr>
          <a:lstStyle/>
          <a:p>
            <a:r>
              <a:rPr lang="zh-CN" altLang="en-US" sz="3600" b="1" dirty="0">
                <a:solidFill>
                  <a:schemeClr val="bg1"/>
                </a:solidFill>
                <a:latin typeface="黑体" panose="02010609060101010101" pitchFamily="49" charset="-122"/>
                <a:ea typeface="黑体" panose="02010609060101010101" pitchFamily="49" charset="-122"/>
              </a:rPr>
              <a:t>本章主要内容</a:t>
            </a:r>
          </a:p>
        </p:txBody>
      </p:sp>
      <p:sp>
        <p:nvSpPr>
          <p:cNvPr id="6" name="幻灯片编号占位符 5">
            <a:extLst>
              <a:ext uri="{FF2B5EF4-FFF2-40B4-BE49-F238E27FC236}">
                <a16:creationId xmlns:a16="http://schemas.microsoft.com/office/drawing/2014/main" id="{EA2567E1-1479-954A-98A9-E47403285551}"/>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a:t>
            </a:fld>
            <a:endParaRPr lang="en-US" altLang="zh-CN" dirty="0"/>
          </a:p>
        </p:txBody>
      </p:sp>
    </p:spTree>
    <p:extLst>
      <p:ext uri="{BB962C8B-B14F-4D97-AF65-F5344CB8AC3E}">
        <p14:creationId xmlns:p14="http://schemas.microsoft.com/office/powerpoint/2010/main" val="33398140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6.4</a:t>
            </a:r>
            <a:r>
              <a:rPr lang="zh-CN" altLang="en-US" sz="3600" b="1" dirty="0">
                <a:solidFill>
                  <a:schemeClr val="bg1"/>
                </a:solidFill>
                <a:latin typeface="黑体" panose="02010609060101010101" pitchFamily="49" charset="-122"/>
                <a:ea typeface="黑体" panose="02010609060101010101" pitchFamily="49" charset="-122"/>
              </a:rPr>
              <a:t> 影响信息传播的其它因素</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用户活跃时间</a:t>
            </a:r>
            <a:endParaRPr lang="en-US" altLang="zh-CN" b="1" kern="0" dirty="0"/>
          </a:p>
        </p:txBody>
      </p:sp>
      <p:pic>
        <p:nvPicPr>
          <p:cNvPr id="3" name="图片 2">
            <a:extLst>
              <a:ext uri="{FF2B5EF4-FFF2-40B4-BE49-F238E27FC236}">
                <a16:creationId xmlns:a16="http://schemas.microsoft.com/office/drawing/2014/main" id="{2CCB2A7D-1D68-E04F-85B9-B383CD589D02}"/>
              </a:ext>
            </a:extLst>
          </p:cNvPr>
          <p:cNvPicPr>
            <a:picLocks noChangeAspect="1"/>
          </p:cNvPicPr>
          <p:nvPr/>
        </p:nvPicPr>
        <p:blipFill>
          <a:blip r:embed="rId3"/>
          <a:stretch>
            <a:fillRect/>
          </a:stretch>
        </p:blipFill>
        <p:spPr>
          <a:xfrm>
            <a:off x="1043608" y="1599906"/>
            <a:ext cx="6549527" cy="5021644"/>
          </a:xfrm>
          <a:prstGeom prst="rect">
            <a:avLst/>
          </a:prstGeom>
        </p:spPr>
      </p:pic>
    </p:spTree>
    <p:extLst>
      <p:ext uri="{BB962C8B-B14F-4D97-AF65-F5344CB8AC3E}">
        <p14:creationId xmlns:p14="http://schemas.microsoft.com/office/powerpoint/2010/main" val="23238289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6.5</a:t>
            </a:r>
            <a:r>
              <a:rPr lang="zh-CN" altLang="en-US" sz="3600" b="1" dirty="0">
                <a:solidFill>
                  <a:schemeClr val="bg1"/>
                </a:solidFill>
                <a:latin typeface="黑体" panose="02010609060101010101" pitchFamily="49" charset="-122"/>
                <a:ea typeface="黑体" panose="02010609060101010101" pitchFamily="49" charset="-122"/>
              </a:rPr>
              <a:t> 特征选择方法</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基于</a:t>
            </a:r>
            <a:r>
              <a:rPr lang="en-US" altLang="zh-CN" b="1" kern="0" dirty="0" err="1"/>
              <a:t>XGBoost</a:t>
            </a:r>
            <a:r>
              <a:rPr lang="zh-CN" altLang="en-US" b="1" kern="0" dirty="0"/>
              <a:t>模型的特征排序</a:t>
            </a:r>
            <a:endParaRPr lang="en-US" altLang="zh-CN" b="1" kern="0" dirty="0"/>
          </a:p>
        </p:txBody>
      </p:sp>
      <p:sp>
        <p:nvSpPr>
          <p:cNvPr id="5" name="内容占位符 1">
            <a:extLst>
              <a:ext uri="{FF2B5EF4-FFF2-40B4-BE49-F238E27FC236}">
                <a16:creationId xmlns:a16="http://schemas.microsoft.com/office/drawing/2014/main" id="{FE4A4929-BBD7-2B43-AFAD-9141BC9F9AD5}"/>
              </a:ext>
            </a:extLst>
          </p:cNvPr>
          <p:cNvSpPr txBox="1">
            <a:spLocks/>
          </p:cNvSpPr>
          <p:nvPr/>
        </p:nvSpPr>
        <p:spPr bwMode="auto">
          <a:xfrm>
            <a:off x="0" y="1566695"/>
            <a:ext cx="8942312" cy="508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50000"/>
              </a:lnSpc>
            </a:pPr>
            <a:r>
              <a:rPr lang="zh-CN" altLang="en-US" sz="2200" b="1" kern="0" dirty="0"/>
              <a:t>基于模型的特征排序方法，主要是根据算法模型的预测性能来评价特征子集的优劣。</a:t>
            </a:r>
            <a:endParaRPr lang="en-US" altLang="zh-CN" sz="2200" b="1" kern="0" dirty="0"/>
          </a:p>
          <a:p>
            <a:pPr>
              <a:lnSpc>
                <a:spcPct val="250000"/>
              </a:lnSpc>
            </a:pPr>
            <a:r>
              <a:rPr lang="zh-CN" altLang="en-US" sz="2200" b="1" kern="0" dirty="0"/>
              <a:t>借用</a:t>
            </a:r>
            <a:r>
              <a:rPr lang="en-US" altLang="zh-CN" sz="2200" b="1" kern="0" dirty="0" err="1"/>
              <a:t>XGBoost</a:t>
            </a:r>
            <a:r>
              <a:rPr lang="zh-CN" altLang="en-US" sz="2200" b="1" kern="0" dirty="0"/>
              <a:t>机器学习算法，可以在训练的过程中给出各个特征的评分，从而表明每个特征对模型训练的重要性。</a:t>
            </a:r>
            <a:endParaRPr lang="en-US" altLang="zh-CN" sz="2200" b="1" kern="0" dirty="0"/>
          </a:p>
          <a:p>
            <a:pPr>
              <a:lnSpc>
                <a:spcPct val="250000"/>
              </a:lnSpc>
            </a:pPr>
            <a:r>
              <a:rPr lang="en-US" altLang="zh-CN" sz="2200" b="1" kern="0" dirty="0" err="1"/>
              <a:t>XGBoost</a:t>
            </a:r>
            <a:r>
              <a:rPr lang="zh-CN" altLang="en-US" sz="2200" b="1" kern="0" dirty="0"/>
              <a:t>算法中，特征评分可以看成是被用来分离决策树的次数，特征的评分越高，说明该特征越重要，对于算法性能的影响越大。 </a:t>
            </a:r>
          </a:p>
        </p:txBody>
      </p:sp>
    </p:spTree>
    <p:extLst>
      <p:ext uri="{BB962C8B-B14F-4D97-AF65-F5344CB8AC3E}">
        <p14:creationId xmlns:p14="http://schemas.microsoft.com/office/powerpoint/2010/main" val="6847956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6.5</a:t>
            </a:r>
            <a:r>
              <a:rPr lang="zh-CN" altLang="en-US" sz="3600" b="1" dirty="0">
                <a:solidFill>
                  <a:schemeClr val="bg1"/>
                </a:solidFill>
                <a:latin typeface="黑体" panose="02010609060101010101" pitchFamily="49" charset="-122"/>
                <a:ea typeface="黑体" panose="02010609060101010101" pitchFamily="49" charset="-122"/>
              </a:rPr>
              <a:t> 特征选择方法</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基于最大信息系数的特征相关性分析</a:t>
            </a:r>
            <a:endParaRPr lang="en-US" altLang="zh-CN" b="1" kern="0" dirty="0"/>
          </a:p>
        </p:txBody>
      </p:sp>
      <p:sp>
        <p:nvSpPr>
          <p:cNvPr id="7" name="内容占位符 1">
            <a:extLst>
              <a:ext uri="{FF2B5EF4-FFF2-40B4-BE49-F238E27FC236}">
                <a16:creationId xmlns:a16="http://schemas.microsoft.com/office/drawing/2014/main" id="{62B91A20-AF02-5C47-8559-6BBD93BAF741}"/>
              </a:ext>
            </a:extLst>
          </p:cNvPr>
          <p:cNvSpPr txBox="1">
            <a:spLocks/>
          </p:cNvSpPr>
          <p:nvPr/>
        </p:nvSpPr>
        <p:spPr bwMode="auto">
          <a:xfrm>
            <a:off x="179513" y="1412777"/>
            <a:ext cx="8964487" cy="290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450000"/>
              </a:lnSpc>
            </a:pPr>
            <a:r>
              <a:rPr lang="en-US" altLang="zh-CN" sz="2400" b="1" kern="0" dirty="0"/>
              <a:t>(1)</a:t>
            </a:r>
            <a:r>
              <a:rPr lang="zh-CN" altLang="en-US" sz="2400" b="1" kern="0" dirty="0"/>
              <a:t> 皮尔逊相关系数</a:t>
            </a:r>
            <a:endParaRPr lang="en-US" altLang="zh-CN" sz="2400" b="1" kern="0" dirty="0"/>
          </a:p>
          <a:p>
            <a:pPr>
              <a:lnSpc>
                <a:spcPct val="300000"/>
              </a:lnSpc>
            </a:pPr>
            <a:r>
              <a:rPr lang="en-US" altLang="zh-CN" sz="2400" b="1" kern="0" dirty="0"/>
              <a:t>(2)</a:t>
            </a:r>
            <a:r>
              <a:rPr lang="zh-CN" altLang="en-US" sz="2400" b="1" kern="0" dirty="0"/>
              <a:t> 最大信息系数</a:t>
            </a:r>
            <a:r>
              <a:rPr lang="en-US" altLang="zh-CN" sz="2400" b="1" kern="0" dirty="0"/>
              <a:t>(Maximal Information Coefficient)</a:t>
            </a:r>
          </a:p>
        </p:txBody>
      </p:sp>
      <p:pic>
        <p:nvPicPr>
          <p:cNvPr id="3" name="图片 2">
            <a:extLst>
              <a:ext uri="{FF2B5EF4-FFF2-40B4-BE49-F238E27FC236}">
                <a16:creationId xmlns:a16="http://schemas.microsoft.com/office/drawing/2014/main" id="{2042FC5D-895E-2F4F-9304-7C479FDE3E66}"/>
              </a:ext>
            </a:extLst>
          </p:cNvPr>
          <p:cNvPicPr>
            <a:picLocks noChangeAspect="1"/>
          </p:cNvPicPr>
          <p:nvPr/>
        </p:nvPicPr>
        <p:blipFill>
          <a:blip r:embed="rId3"/>
          <a:stretch>
            <a:fillRect/>
          </a:stretch>
        </p:blipFill>
        <p:spPr>
          <a:xfrm>
            <a:off x="3851920" y="1916832"/>
            <a:ext cx="4608512" cy="1370886"/>
          </a:xfrm>
          <a:prstGeom prst="rect">
            <a:avLst/>
          </a:prstGeom>
        </p:spPr>
      </p:pic>
      <p:pic>
        <p:nvPicPr>
          <p:cNvPr id="8" name="图片 7">
            <a:extLst>
              <a:ext uri="{FF2B5EF4-FFF2-40B4-BE49-F238E27FC236}">
                <a16:creationId xmlns:a16="http://schemas.microsoft.com/office/drawing/2014/main" id="{5BF98692-F9D4-BA4D-A60B-EF8D38758A9F}"/>
              </a:ext>
            </a:extLst>
          </p:cNvPr>
          <p:cNvPicPr>
            <a:picLocks noChangeAspect="1"/>
          </p:cNvPicPr>
          <p:nvPr/>
        </p:nvPicPr>
        <p:blipFill>
          <a:blip r:embed="rId4"/>
          <a:stretch>
            <a:fillRect/>
          </a:stretch>
        </p:blipFill>
        <p:spPr>
          <a:xfrm>
            <a:off x="993502" y="4315523"/>
            <a:ext cx="7637586" cy="1514893"/>
          </a:xfrm>
          <a:prstGeom prst="rect">
            <a:avLst/>
          </a:prstGeom>
        </p:spPr>
      </p:pic>
    </p:spTree>
    <p:extLst>
      <p:ext uri="{BB962C8B-B14F-4D97-AF65-F5344CB8AC3E}">
        <p14:creationId xmlns:p14="http://schemas.microsoft.com/office/powerpoint/2010/main" val="14318476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6.6</a:t>
            </a:r>
            <a:r>
              <a:rPr lang="zh-CN" altLang="en-US" sz="3600" b="1" dirty="0">
                <a:solidFill>
                  <a:schemeClr val="bg1"/>
                </a:solidFill>
                <a:latin typeface="黑体" panose="02010609060101010101" pitchFamily="49" charset="-122"/>
                <a:ea typeface="黑体" panose="02010609060101010101" pitchFamily="49" charset="-122"/>
              </a:rPr>
              <a:t> 信息传播的机器学习评价指标</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分类问题的评价指标</a:t>
            </a:r>
            <a:endParaRPr lang="en-US" altLang="zh-CN" b="1" kern="0" dirty="0"/>
          </a:p>
        </p:txBody>
      </p:sp>
      <p:sp>
        <p:nvSpPr>
          <p:cNvPr id="5" name="内容占位符 1">
            <a:extLst>
              <a:ext uri="{FF2B5EF4-FFF2-40B4-BE49-F238E27FC236}">
                <a16:creationId xmlns:a16="http://schemas.microsoft.com/office/drawing/2014/main" id="{FE4A4929-BBD7-2B43-AFAD-9141BC9F9AD5}"/>
              </a:ext>
            </a:extLst>
          </p:cNvPr>
          <p:cNvSpPr txBox="1">
            <a:spLocks/>
          </p:cNvSpPr>
          <p:nvPr/>
        </p:nvSpPr>
        <p:spPr bwMode="auto">
          <a:xfrm>
            <a:off x="1907704" y="5804827"/>
            <a:ext cx="5832648" cy="102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marL="0" indent="0">
              <a:lnSpc>
                <a:spcPct val="250000"/>
              </a:lnSpc>
              <a:buNone/>
            </a:pPr>
            <a:r>
              <a:rPr lang="zh-CN" altLang="en-US" sz="2400" b="1" kern="0" dirty="0"/>
              <a:t>（</a:t>
            </a:r>
            <a:r>
              <a:rPr lang="en-US" altLang="zh-CN" sz="2400" b="1" kern="0" dirty="0"/>
              <a:t>1</a:t>
            </a:r>
            <a:r>
              <a:rPr lang="zh-CN" altLang="en-US" sz="2400" b="1" kern="0" dirty="0"/>
              <a:t>）混淆矩阵 </a:t>
            </a:r>
            <a:r>
              <a:rPr lang="en-US" altLang="zh-CN" sz="2400" b="1" kern="0" dirty="0"/>
              <a:t>(Confusion Matrix)</a:t>
            </a:r>
          </a:p>
        </p:txBody>
      </p:sp>
      <p:pic>
        <p:nvPicPr>
          <p:cNvPr id="7" name="图片 6">
            <a:extLst>
              <a:ext uri="{FF2B5EF4-FFF2-40B4-BE49-F238E27FC236}">
                <a16:creationId xmlns:a16="http://schemas.microsoft.com/office/drawing/2014/main" id="{92CE1C9B-76EA-5A41-8CBD-B4F562C93AC5}"/>
              </a:ext>
            </a:extLst>
          </p:cNvPr>
          <p:cNvPicPr>
            <a:picLocks noChangeAspect="1"/>
          </p:cNvPicPr>
          <p:nvPr/>
        </p:nvPicPr>
        <p:blipFill>
          <a:blip r:embed="rId3"/>
          <a:stretch>
            <a:fillRect/>
          </a:stretch>
        </p:blipFill>
        <p:spPr>
          <a:xfrm>
            <a:off x="11047" y="1700808"/>
            <a:ext cx="9035195" cy="4310722"/>
          </a:xfrm>
          <a:prstGeom prst="rect">
            <a:avLst/>
          </a:prstGeom>
        </p:spPr>
      </p:pic>
    </p:spTree>
    <p:extLst>
      <p:ext uri="{BB962C8B-B14F-4D97-AF65-F5344CB8AC3E}">
        <p14:creationId xmlns:p14="http://schemas.microsoft.com/office/powerpoint/2010/main" val="9392525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6.6</a:t>
            </a:r>
            <a:r>
              <a:rPr lang="zh-CN" altLang="en-US" sz="3600" b="1" dirty="0">
                <a:solidFill>
                  <a:schemeClr val="bg1"/>
                </a:solidFill>
                <a:latin typeface="黑体" panose="02010609060101010101" pitchFamily="49" charset="-122"/>
                <a:ea typeface="黑体" panose="02010609060101010101" pitchFamily="49" charset="-122"/>
              </a:rPr>
              <a:t> 信息传播的机器学习评价指标</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分类问题的评价指标</a:t>
            </a:r>
            <a:endParaRPr lang="en-US" altLang="zh-CN" b="1" kern="0" dirty="0"/>
          </a:p>
        </p:txBody>
      </p:sp>
      <p:sp>
        <p:nvSpPr>
          <p:cNvPr id="5" name="内容占位符 1">
            <a:extLst>
              <a:ext uri="{FF2B5EF4-FFF2-40B4-BE49-F238E27FC236}">
                <a16:creationId xmlns:a16="http://schemas.microsoft.com/office/drawing/2014/main" id="{FE4A4929-BBD7-2B43-AFAD-9141BC9F9AD5}"/>
              </a:ext>
            </a:extLst>
          </p:cNvPr>
          <p:cNvSpPr txBox="1">
            <a:spLocks/>
          </p:cNvSpPr>
          <p:nvPr/>
        </p:nvSpPr>
        <p:spPr bwMode="auto">
          <a:xfrm>
            <a:off x="539552" y="1687482"/>
            <a:ext cx="4104456" cy="480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300000"/>
              </a:lnSpc>
            </a:pPr>
            <a:r>
              <a:rPr lang="en-US" altLang="zh-CN" sz="2400" b="1" kern="0" dirty="0"/>
              <a:t>(2)</a:t>
            </a:r>
            <a:r>
              <a:rPr lang="zh-CN" altLang="en-US" sz="2400" b="1" kern="0" dirty="0"/>
              <a:t> 准确率 </a:t>
            </a:r>
            <a:r>
              <a:rPr lang="en-US" altLang="zh-CN" sz="2400" b="1" kern="0" dirty="0"/>
              <a:t>Precision</a:t>
            </a:r>
          </a:p>
          <a:p>
            <a:pPr>
              <a:lnSpc>
                <a:spcPct val="300000"/>
              </a:lnSpc>
            </a:pPr>
            <a:r>
              <a:rPr lang="en-US" altLang="zh-CN" sz="2400" b="1" kern="0" dirty="0"/>
              <a:t>(3)</a:t>
            </a:r>
            <a:r>
              <a:rPr lang="zh-CN" altLang="en-US" sz="2400" b="1" kern="0" dirty="0"/>
              <a:t> 召回率 </a:t>
            </a:r>
            <a:r>
              <a:rPr lang="en-US" altLang="zh-CN" sz="2400" b="1" kern="0" dirty="0"/>
              <a:t>Recall</a:t>
            </a:r>
          </a:p>
          <a:p>
            <a:pPr>
              <a:lnSpc>
                <a:spcPct val="300000"/>
              </a:lnSpc>
            </a:pPr>
            <a:r>
              <a:rPr lang="en-US" altLang="zh-CN" sz="2400" b="1" kern="0" dirty="0"/>
              <a:t>(4)</a:t>
            </a:r>
            <a:r>
              <a:rPr lang="zh-CN" altLang="en-US" sz="2400" b="1" kern="0" dirty="0"/>
              <a:t> </a:t>
            </a:r>
            <a:r>
              <a:rPr lang="en-US" altLang="zh-CN" sz="2400" b="1" kern="0" dirty="0"/>
              <a:t>F1</a:t>
            </a:r>
            <a:r>
              <a:rPr lang="zh-CN" altLang="en-US" sz="2400" b="1" kern="0" dirty="0"/>
              <a:t>值 </a:t>
            </a:r>
            <a:r>
              <a:rPr lang="en-US" altLang="zh-CN" sz="2400" b="1" kern="0" dirty="0"/>
              <a:t>F1-Score</a:t>
            </a:r>
          </a:p>
          <a:p>
            <a:pPr>
              <a:lnSpc>
                <a:spcPct val="300000"/>
              </a:lnSpc>
            </a:pPr>
            <a:r>
              <a:rPr lang="en-US" altLang="zh-CN" sz="2400" b="1" kern="0" dirty="0"/>
              <a:t>(5)</a:t>
            </a:r>
            <a:r>
              <a:rPr lang="zh-CN" altLang="en-US" sz="2400" b="1" kern="0" dirty="0"/>
              <a:t>精度 </a:t>
            </a:r>
            <a:r>
              <a:rPr lang="en-US" altLang="zh-CN" sz="2400" b="1" kern="0" dirty="0"/>
              <a:t>Accuracy</a:t>
            </a:r>
            <a:endParaRPr lang="zh-CN" altLang="en-US" sz="2400" b="1" kern="0" dirty="0"/>
          </a:p>
        </p:txBody>
      </p:sp>
      <p:pic>
        <p:nvPicPr>
          <p:cNvPr id="3" name="图片 2">
            <a:extLst>
              <a:ext uri="{FF2B5EF4-FFF2-40B4-BE49-F238E27FC236}">
                <a16:creationId xmlns:a16="http://schemas.microsoft.com/office/drawing/2014/main" id="{87150632-073E-A246-88DD-9516E712E44B}"/>
              </a:ext>
            </a:extLst>
          </p:cNvPr>
          <p:cNvPicPr>
            <a:picLocks noChangeAspect="1"/>
          </p:cNvPicPr>
          <p:nvPr/>
        </p:nvPicPr>
        <p:blipFill>
          <a:blip r:embed="rId3"/>
          <a:stretch>
            <a:fillRect/>
          </a:stretch>
        </p:blipFill>
        <p:spPr>
          <a:xfrm>
            <a:off x="4467820" y="2037887"/>
            <a:ext cx="2984500" cy="863600"/>
          </a:xfrm>
          <a:prstGeom prst="rect">
            <a:avLst/>
          </a:prstGeom>
        </p:spPr>
      </p:pic>
      <p:pic>
        <p:nvPicPr>
          <p:cNvPr id="7" name="图片 6">
            <a:extLst>
              <a:ext uri="{FF2B5EF4-FFF2-40B4-BE49-F238E27FC236}">
                <a16:creationId xmlns:a16="http://schemas.microsoft.com/office/drawing/2014/main" id="{06E48C13-B8B9-E641-A760-C8DA165CECB8}"/>
              </a:ext>
            </a:extLst>
          </p:cNvPr>
          <p:cNvPicPr>
            <a:picLocks noChangeAspect="1"/>
          </p:cNvPicPr>
          <p:nvPr/>
        </p:nvPicPr>
        <p:blipFill>
          <a:blip r:embed="rId4"/>
          <a:stretch>
            <a:fillRect/>
          </a:stretch>
        </p:blipFill>
        <p:spPr>
          <a:xfrm>
            <a:off x="4514652" y="3251891"/>
            <a:ext cx="4254500" cy="838200"/>
          </a:xfrm>
          <a:prstGeom prst="rect">
            <a:avLst/>
          </a:prstGeom>
        </p:spPr>
      </p:pic>
      <p:pic>
        <p:nvPicPr>
          <p:cNvPr id="8" name="图片 7">
            <a:extLst>
              <a:ext uri="{FF2B5EF4-FFF2-40B4-BE49-F238E27FC236}">
                <a16:creationId xmlns:a16="http://schemas.microsoft.com/office/drawing/2014/main" id="{8F9DF35C-200E-BF40-A0B4-7EA68139DA9A}"/>
              </a:ext>
            </a:extLst>
          </p:cNvPr>
          <p:cNvPicPr>
            <a:picLocks noChangeAspect="1"/>
          </p:cNvPicPr>
          <p:nvPr/>
        </p:nvPicPr>
        <p:blipFill>
          <a:blip r:embed="rId5"/>
          <a:stretch>
            <a:fillRect/>
          </a:stretch>
        </p:blipFill>
        <p:spPr>
          <a:xfrm>
            <a:off x="4508848" y="4376996"/>
            <a:ext cx="4368800" cy="914400"/>
          </a:xfrm>
          <a:prstGeom prst="rect">
            <a:avLst/>
          </a:prstGeom>
        </p:spPr>
      </p:pic>
      <p:pic>
        <p:nvPicPr>
          <p:cNvPr id="9" name="图片 8">
            <a:extLst>
              <a:ext uri="{FF2B5EF4-FFF2-40B4-BE49-F238E27FC236}">
                <a16:creationId xmlns:a16="http://schemas.microsoft.com/office/drawing/2014/main" id="{02EF510D-E080-CB49-A7E5-3BEA8B0810AD}"/>
              </a:ext>
            </a:extLst>
          </p:cNvPr>
          <p:cNvPicPr>
            <a:picLocks noChangeAspect="1"/>
          </p:cNvPicPr>
          <p:nvPr/>
        </p:nvPicPr>
        <p:blipFill>
          <a:blip r:embed="rId6"/>
          <a:stretch>
            <a:fillRect/>
          </a:stretch>
        </p:blipFill>
        <p:spPr>
          <a:xfrm>
            <a:off x="4508848" y="5565600"/>
            <a:ext cx="4495800" cy="927100"/>
          </a:xfrm>
          <a:prstGeom prst="rect">
            <a:avLst/>
          </a:prstGeom>
        </p:spPr>
      </p:pic>
    </p:spTree>
    <p:extLst>
      <p:ext uri="{BB962C8B-B14F-4D97-AF65-F5344CB8AC3E}">
        <p14:creationId xmlns:p14="http://schemas.microsoft.com/office/powerpoint/2010/main" val="16519738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6.6</a:t>
            </a:r>
            <a:r>
              <a:rPr lang="zh-CN" altLang="en-US" sz="3600" b="1" dirty="0">
                <a:solidFill>
                  <a:schemeClr val="bg1"/>
                </a:solidFill>
                <a:latin typeface="黑体" panose="02010609060101010101" pitchFamily="49" charset="-122"/>
                <a:ea typeface="黑体" panose="02010609060101010101" pitchFamily="49" charset="-122"/>
              </a:rPr>
              <a:t> 信息传播的机器学习评价指标</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25</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回归问题的评价指标</a:t>
            </a:r>
            <a:endParaRPr lang="en-US" altLang="zh-CN" b="1" kern="0" dirty="0"/>
          </a:p>
        </p:txBody>
      </p:sp>
      <p:sp>
        <p:nvSpPr>
          <p:cNvPr id="5" name="内容占位符 1">
            <a:extLst>
              <a:ext uri="{FF2B5EF4-FFF2-40B4-BE49-F238E27FC236}">
                <a16:creationId xmlns:a16="http://schemas.microsoft.com/office/drawing/2014/main" id="{FE4A4929-BBD7-2B43-AFAD-9141BC9F9AD5}"/>
              </a:ext>
            </a:extLst>
          </p:cNvPr>
          <p:cNvSpPr txBox="1">
            <a:spLocks/>
          </p:cNvSpPr>
          <p:nvPr/>
        </p:nvSpPr>
        <p:spPr bwMode="auto">
          <a:xfrm>
            <a:off x="179512" y="1556792"/>
            <a:ext cx="5400600"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300000"/>
              </a:lnSpc>
            </a:pPr>
            <a:r>
              <a:rPr lang="en-US" altLang="zh-CN" sz="2400" b="1" kern="0" dirty="0"/>
              <a:t>(1)</a:t>
            </a:r>
            <a:r>
              <a:rPr lang="zh-CN" altLang="en-US" sz="2400" b="1" kern="0" dirty="0"/>
              <a:t> 均方误差 </a:t>
            </a:r>
            <a:r>
              <a:rPr lang="en-US" altLang="zh-CN" sz="2400" b="1" kern="0" dirty="0"/>
              <a:t>MSE</a:t>
            </a:r>
          </a:p>
          <a:p>
            <a:pPr>
              <a:lnSpc>
                <a:spcPct val="300000"/>
              </a:lnSpc>
            </a:pPr>
            <a:r>
              <a:rPr lang="en-US" altLang="zh-CN" sz="2400" b="1" kern="0" dirty="0"/>
              <a:t>(2)</a:t>
            </a:r>
            <a:r>
              <a:rPr lang="zh-CN" altLang="en-US" sz="2400" b="1" kern="0" dirty="0"/>
              <a:t> 均方根误差 </a:t>
            </a:r>
            <a:r>
              <a:rPr lang="en-US" altLang="zh-CN" sz="2400" b="1" kern="0" dirty="0"/>
              <a:t>RMSE</a:t>
            </a:r>
          </a:p>
          <a:p>
            <a:pPr>
              <a:lnSpc>
                <a:spcPct val="300000"/>
              </a:lnSpc>
            </a:pPr>
            <a:r>
              <a:rPr lang="en-US" altLang="zh-CN" sz="2400" b="1" kern="0" dirty="0"/>
              <a:t>(3)</a:t>
            </a:r>
            <a:r>
              <a:rPr lang="zh-CN" altLang="en-US" sz="2400" b="1" kern="0" dirty="0"/>
              <a:t> 平均绝对误差 </a:t>
            </a:r>
            <a:r>
              <a:rPr lang="en-US" altLang="zh-CN" sz="2400" b="1" kern="0" dirty="0"/>
              <a:t>MAE</a:t>
            </a:r>
          </a:p>
          <a:p>
            <a:pPr>
              <a:lnSpc>
                <a:spcPct val="300000"/>
              </a:lnSpc>
            </a:pPr>
            <a:r>
              <a:rPr lang="en-US" altLang="zh-CN" sz="2400" b="1" kern="0" dirty="0"/>
              <a:t>(4)</a:t>
            </a:r>
            <a:r>
              <a:rPr lang="zh-CN" altLang="en-US" sz="2400" b="1" kern="0" dirty="0"/>
              <a:t> 平均绝对百分比误差 </a:t>
            </a:r>
            <a:r>
              <a:rPr lang="en-US" altLang="zh-CN" sz="2400" b="1" kern="0" dirty="0"/>
              <a:t>MAPE</a:t>
            </a:r>
          </a:p>
        </p:txBody>
      </p:sp>
      <p:pic>
        <p:nvPicPr>
          <p:cNvPr id="3" name="图片 2">
            <a:extLst>
              <a:ext uri="{FF2B5EF4-FFF2-40B4-BE49-F238E27FC236}">
                <a16:creationId xmlns:a16="http://schemas.microsoft.com/office/drawing/2014/main" id="{F00D6ED7-CBD0-2648-9143-76143DD4C5E1}"/>
              </a:ext>
            </a:extLst>
          </p:cNvPr>
          <p:cNvPicPr>
            <a:picLocks noChangeAspect="1"/>
          </p:cNvPicPr>
          <p:nvPr/>
        </p:nvPicPr>
        <p:blipFill>
          <a:blip r:embed="rId3"/>
          <a:stretch>
            <a:fillRect/>
          </a:stretch>
        </p:blipFill>
        <p:spPr>
          <a:xfrm>
            <a:off x="4028729" y="1904212"/>
            <a:ext cx="4648200" cy="914400"/>
          </a:xfrm>
          <a:prstGeom prst="rect">
            <a:avLst/>
          </a:prstGeom>
        </p:spPr>
      </p:pic>
      <p:pic>
        <p:nvPicPr>
          <p:cNvPr id="7" name="图片 6">
            <a:extLst>
              <a:ext uri="{FF2B5EF4-FFF2-40B4-BE49-F238E27FC236}">
                <a16:creationId xmlns:a16="http://schemas.microsoft.com/office/drawing/2014/main" id="{C78EA9C6-8172-854B-9698-258956A4D977}"/>
              </a:ext>
            </a:extLst>
          </p:cNvPr>
          <p:cNvPicPr>
            <a:picLocks noChangeAspect="1"/>
          </p:cNvPicPr>
          <p:nvPr/>
        </p:nvPicPr>
        <p:blipFill>
          <a:blip r:embed="rId4"/>
          <a:stretch>
            <a:fillRect/>
          </a:stretch>
        </p:blipFill>
        <p:spPr>
          <a:xfrm>
            <a:off x="4028729" y="2991160"/>
            <a:ext cx="4991100" cy="977900"/>
          </a:xfrm>
          <a:prstGeom prst="rect">
            <a:avLst/>
          </a:prstGeom>
        </p:spPr>
      </p:pic>
      <p:pic>
        <p:nvPicPr>
          <p:cNvPr id="8" name="图片 7">
            <a:extLst>
              <a:ext uri="{FF2B5EF4-FFF2-40B4-BE49-F238E27FC236}">
                <a16:creationId xmlns:a16="http://schemas.microsoft.com/office/drawing/2014/main" id="{6D2C8203-99FE-0A44-B54E-1E30C9C49A0A}"/>
              </a:ext>
            </a:extLst>
          </p:cNvPr>
          <p:cNvPicPr>
            <a:picLocks noChangeAspect="1"/>
          </p:cNvPicPr>
          <p:nvPr/>
        </p:nvPicPr>
        <p:blipFill>
          <a:blip r:embed="rId5"/>
          <a:stretch>
            <a:fillRect/>
          </a:stretch>
        </p:blipFill>
        <p:spPr>
          <a:xfrm>
            <a:off x="4130329" y="4197294"/>
            <a:ext cx="4445000" cy="977900"/>
          </a:xfrm>
          <a:prstGeom prst="rect">
            <a:avLst/>
          </a:prstGeom>
        </p:spPr>
      </p:pic>
      <p:pic>
        <p:nvPicPr>
          <p:cNvPr id="9" name="图片 8">
            <a:extLst>
              <a:ext uri="{FF2B5EF4-FFF2-40B4-BE49-F238E27FC236}">
                <a16:creationId xmlns:a16="http://schemas.microsoft.com/office/drawing/2014/main" id="{CF73CD65-7C6B-2B4E-8D6C-B8F6A6B4538E}"/>
              </a:ext>
            </a:extLst>
          </p:cNvPr>
          <p:cNvPicPr>
            <a:picLocks noChangeAspect="1"/>
          </p:cNvPicPr>
          <p:nvPr/>
        </p:nvPicPr>
        <p:blipFill>
          <a:blip r:embed="rId6"/>
          <a:stretch>
            <a:fillRect/>
          </a:stretch>
        </p:blipFill>
        <p:spPr>
          <a:xfrm>
            <a:off x="5223061" y="5342253"/>
            <a:ext cx="3903143" cy="1053911"/>
          </a:xfrm>
          <a:prstGeom prst="rect">
            <a:avLst/>
          </a:prstGeom>
        </p:spPr>
      </p:pic>
    </p:spTree>
    <p:extLst>
      <p:ext uri="{BB962C8B-B14F-4D97-AF65-F5344CB8AC3E}">
        <p14:creationId xmlns:p14="http://schemas.microsoft.com/office/powerpoint/2010/main" val="30671077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6.7</a:t>
            </a:r>
            <a:r>
              <a:rPr lang="zh-CN" altLang="en-US" sz="3600" b="1" dirty="0">
                <a:solidFill>
                  <a:schemeClr val="bg1"/>
                </a:solidFill>
                <a:latin typeface="黑体" panose="02010609060101010101" pitchFamily="49" charset="-122"/>
                <a:ea typeface="黑体" panose="02010609060101010101" pitchFamily="49" charset="-122"/>
              </a:rPr>
              <a:t> 基于实证数据的信息流行度预测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实证数据的说明</a:t>
            </a:r>
            <a:endParaRPr lang="en-US" altLang="zh-CN" b="1" kern="0" dirty="0"/>
          </a:p>
        </p:txBody>
      </p:sp>
      <p:pic>
        <p:nvPicPr>
          <p:cNvPr id="3" name="图片 2">
            <a:extLst>
              <a:ext uri="{FF2B5EF4-FFF2-40B4-BE49-F238E27FC236}">
                <a16:creationId xmlns:a16="http://schemas.microsoft.com/office/drawing/2014/main" id="{37C9C7AA-48C3-F840-96A4-2CCD5461BA4B}"/>
              </a:ext>
            </a:extLst>
          </p:cNvPr>
          <p:cNvPicPr>
            <a:picLocks noChangeAspect="1"/>
          </p:cNvPicPr>
          <p:nvPr/>
        </p:nvPicPr>
        <p:blipFill>
          <a:blip r:embed="rId3"/>
          <a:stretch>
            <a:fillRect/>
          </a:stretch>
        </p:blipFill>
        <p:spPr>
          <a:xfrm>
            <a:off x="2123728" y="1610582"/>
            <a:ext cx="5391521" cy="5085184"/>
          </a:xfrm>
          <a:prstGeom prst="rect">
            <a:avLst/>
          </a:prstGeom>
        </p:spPr>
      </p:pic>
    </p:spTree>
    <p:extLst>
      <p:ext uri="{BB962C8B-B14F-4D97-AF65-F5344CB8AC3E}">
        <p14:creationId xmlns:p14="http://schemas.microsoft.com/office/powerpoint/2010/main" val="10204985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6.7</a:t>
            </a:r>
            <a:r>
              <a:rPr lang="zh-CN" altLang="en-US" sz="3600" b="1" dirty="0">
                <a:solidFill>
                  <a:schemeClr val="bg1"/>
                </a:solidFill>
                <a:latin typeface="黑体" panose="02010609060101010101" pitchFamily="49" charset="-122"/>
                <a:ea typeface="黑体" panose="02010609060101010101" pitchFamily="49" charset="-122"/>
              </a:rPr>
              <a:t> 基于实证数据的信息流行度预测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网络特征的分析</a:t>
            </a:r>
            <a:endParaRPr lang="en-US" altLang="zh-CN" b="1" kern="0" dirty="0"/>
          </a:p>
        </p:txBody>
      </p:sp>
      <p:pic>
        <p:nvPicPr>
          <p:cNvPr id="3" name="图片 2">
            <a:extLst>
              <a:ext uri="{FF2B5EF4-FFF2-40B4-BE49-F238E27FC236}">
                <a16:creationId xmlns:a16="http://schemas.microsoft.com/office/drawing/2014/main" id="{D1A5E069-1C85-FA45-BB75-6FE0FD3D4FCE}"/>
              </a:ext>
            </a:extLst>
          </p:cNvPr>
          <p:cNvPicPr>
            <a:picLocks noChangeAspect="1"/>
          </p:cNvPicPr>
          <p:nvPr/>
        </p:nvPicPr>
        <p:blipFill>
          <a:blip r:embed="rId3"/>
          <a:stretch>
            <a:fillRect/>
          </a:stretch>
        </p:blipFill>
        <p:spPr>
          <a:xfrm>
            <a:off x="755576" y="1700808"/>
            <a:ext cx="7717794" cy="4922267"/>
          </a:xfrm>
          <a:prstGeom prst="rect">
            <a:avLst/>
          </a:prstGeom>
        </p:spPr>
      </p:pic>
    </p:spTree>
    <p:extLst>
      <p:ext uri="{BB962C8B-B14F-4D97-AF65-F5344CB8AC3E}">
        <p14:creationId xmlns:p14="http://schemas.microsoft.com/office/powerpoint/2010/main" val="25374202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6.7</a:t>
            </a:r>
            <a:r>
              <a:rPr lang="zh-CN" altLang="en-US" sz="3600" b="1" dirty="0">
                <a:solidFill>
                  <a:schemeClr val="bg1"/>
                </a:solidFill>
                <a:latin typeface="黑体" panose="02010609060101010101" pitchFamily="49" charset="-122"/>
                <a:ea typeface="黑体" panose="02010609060101010101" pitchFamily="49" charset="-122"/>
              </a:rPr>
              <a:t> 基于实证数据的信息流行度预测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网络特征的分析</a:t>
            </a:r>
            <a:endParaRPr lang="en-US" altLang="zh-CN" b="1" kern="0" dirty="0"/>
          </a:p>
        </p:txBody>
      </p:sp>
      <p:pic>
        <p:nvPicPr>
          <p:cNvPr id="7" name="图片 6">
            <a:extLst>
              <a:ext uri="{FF2B5EF4-FFF2-40B4-BE49-F238E27FC236}">
                <a16:creationId xmlns:a16="http://schemas.microsoft.com/office/drawing/2014/main" id="{0012A74C-8B7D-A84C-B33F-E777722A3DCE}"/>
              </a:ext>
            </a:extLst>
          </p:cNvPr>
          <p:cNvPicPr/>
          <p:nvPr/>
        </p:nvPicPr>
        <p:blipFill>
          <a:blip r:embed="rId3">
            <a:extLst>
              <a:ext uri="{28A0092B-C50C-407E-A947-70E740481C1C}">
                <a14:useLocalDpi xmlns:a14="http://schemas.microsoft.com/office/drawing/2010/main" val="0"/>
              </a:ext>
            </a:extLst>
          </a:blip>
          <a:stretch>
            <a:fillRect/>
          </a:stretch>
        </p:blipFill>
        <p:spPr>
          <a:xfrm>
            <a:off x="33701" y="1610582"/>
            <a:ext cx="9013282" cy="4266690"/>
          </a:xfrm>
          <a:prstGeom prst="rect">
            <a:avLst/>
          </a:prstGeom>
        </p:spPr>
      </p:pic>
      <p:sp>
        <p:nvSpPr>
          <p:cNvPr id="8" name="矩形 7">
            <a:extLst>
              <a:ext uri="{FF2B5EF4-FFF2-40B4-BE49-F238E27FC236}">
                <a16:creationId xmlns:a16="http://schemas.microsoft.com/office/drawing/2014/main" id="{4E21B801-1155-ED41-8055-703DD7871C86}"/>
              </a:ext>
            </a:extLst>
          </p:cNvPr>
          <p:cNvSpPr/>
          <p:nvPr/>
        </p:nvSpPr>
        <p:spPr>
          <a:xfrm>
            <a:off x="1043608" y="5932958"/>
            <a:ext cx="7361255" cy="654988"/>
          </a:xfrm>
          <a:prstGeom prst="rect">
            <a:avLst/>
          </a:prstGeom>
        </p:spPr>
        <p:txBody>
          <a:bodyPr wrap="square">
            <a:spAutoFit/>
          </a:bodyPr>
          <a:lstStyle/>
          <a:p>
            <a:pPr algn="ctr">
              <a:lnSpc>
                <a:spcPct val="150000"/>
              </a:lnSpc>
            </a:pPr>
            <a:r>
              <a:rPr lang="zh-CN" altLang="en-US" sz="2800" b="1" dirty="0">
                <a:solidFill>
                  <a:srgbClr val="0000FF"/>
                </a:solidFill>
              </a:rPr>
              <a:t>影响微博信息流行度的源节点网络特征量排序</a:t>
            </a:r>
            <a:endParaRPr lang="zh-CN" altLang="en-US" sz="2800" dirty="0">
              <a:solidFill>
                <a:srgbClr val="0000FF"/>
              </a:solidFill>
            </a:endParaRPr>
          </a:p>
        </p:txBody>
      </p:sp>
    </p:spTree>
    <p:extLst>
      <p:ext uri="{BB962C8B-B14F-4D97-AF65-F5344CB8AC3E}">
        <p14:creationId xmlns:p14="http://schemas.microsoft.com/office/powerpoint/2010/main" val="41226926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6.7</a:t>
            </a:r>
            <a:r>
              <a:rPr lang="zh-CN" altLang="en-US" sz="3600" b="1" dirty="0">
                <a:solidFill>
                  <a:schemeClr val="bg1"/>
                </a:solidFill>
                <a:latin typeface="黑体" panose="02010609060101010101" pitchFamily="49" charset="-122"/>
                <a:ea typeface="黑体" panose="02010609060101010101" pitchFamily="49" charset="-122"/>
              </a:rPr>
              <a:t> 基于实证数据的信息流行度预测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67544" y="663545"/>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网络特征的分析</a:t>
            </a:r>
            <a:endParaRPr lang="en-US" altLang="zh-CN" b="1" kern="0" dirty="0"/>
          </a:p>
        </p:txBody>
      </p:sp>
      <p:sp>
        <p:nvSpPr>
          <p:cNvPr id="8" name="矩形 7">
            <a:extLst>
              <a:ext uri="{FF2B5EF4-FFF2-40B4-BE49-F238E27FC236}">
                <a16:creationId xmlns:a16="http://schemas.microsoft.com/office/drawing/2014/main" id="{4E21B801-1155-ED41-8055-703DD7871C86}"/>
              </a:ext>
            </a:extLst>
          </p:cNvPr>
          <p:cNvSpPr/>
          <p:nvPr/>
        </p:nvSpPr>
        <p:spPr>
          <a:xfrm>
            <a:off x="402618" y="6013931"/>
            <a:ext cx="8153343" cy="654988"/>
          </a:xfrm>
          <a:prstGeom prst="rect">
            <a:avLst/>
          </a:prstGeom>
        </p:spPr>
        <p:txBody>
          <a:bodyPr wrap="square">
            <a:spAutoFit/>
          </a:bodyPr>
          <a:lstStyle/>
          <a:p>
            <a:pPr algn="ctr">
              <a:lnSpc>
                <a:spcPct val="150000"/>
              </a:lnSpc>
            </a:pPr>
            <a:r>
              <a:rPr lang="zh-CN" altLang="en-US" sz="2800" b="1" dirty="0">
                <a:solidFill>
                  <a:srgbClr val="0000FF"/>
                </a:solidFill>
              </a:rPr>
              <a:t>基于最大信息系数计算得到的网络特征量相关关系</a:t>
            </a:r>
            <a:endParaRPr lang="zh-CN" altLang="en-US" sz="2800" dirty="0">
              <a:solidFill>
                <a:srgbClr val="0000FF"/>
              </a:solidFill>
            </a:endParaRPr>
          </a:p>
        </p:txBody>
      </p:sp>
      <p:pic>
        <p:nvPicPr>
          <p:cNvPr id="9" name="图片 8">
            <a:extLst>
              <a:ext uri="{FF2B5EF4-FFF2-40B4-BE49-F238E27FC236}">
                <a16:creationId xmlns:a16="http://schemas.microsoft.com/office/drawing/2014/main" id="{50A81700-3725-4341-B19A-1358A36DB2F4}"/>
              </a:ext>
            </a:extLst>
          </p:cNvPr>
          <p:cNvPicPr/>
          <p:nvPr/>
        </p:nvPicPr>
        <p:blipFill>
          <a:blip r:embed="rId3">
            <a:extLst>
              <a:ext uri="{28A0092B-C50C-407E-A947-70E740481C1C}">
                <a14:useLocalDpi xmlns:a14="http://schemas.microsoft.com/office/drawing/2010/main" val="0"/>
              </a:ext>
            </a:extLst>
          </a:blip>
          <a:stretch>
            <a:fillRect/>
          </a:stretch>
        </p:blipFill>
        <p:spPr>
          <a:xfrm>
            <a:off x="1475656" y="1556792"/>
            <a:ext cx="6007268" cy="4638690"/>
          </a:xfrm>
          <a:prstGeom prst="rect">
            <a:avLst/>
          </a:prstGeom>
        </p:spPr>
      </p:pic>
    </p:spTree>
    <p:extLst>
      <p:ext uri="{BB962C8B-B14F-4D97-AF65-F5344CB8AC3E}">
        <p14:creationId xmlns:p14="http://schemas.microsoft.com/office/powerpoint/2010/main" val="4234855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6.1</a:t>
            </a:r>
            <a:r>
              <a:rPr lang="zh-CN" altLang="en-US" sz="3600" b="1" dirty="0">
                <a:solidFill>
                  <a:schemeClr val="bg1"/>
                </a:solidFill>
                <a:latin typeface="黑体" panose="02010609060101010101" pitchFamily="49" charset="-122"/>
                <a:ea typeface="黑体" panose="02010609060101010101" pitchFamily="49" charset="-122"/>
              </a:rPr>
              <a:t> 引言</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04303" y="1069057"/>
            <a:ext cx="8614792" cy="558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t>研究信息在在线社会网络中的传播，主要有两种方法，一种是</a:t>
            </a:r>
            <a:r>
              <a:rPr lang="zh-CN" altLang="en-US" sz="2400" b="1" kern="0" dirty="0">
                <a:solidFill>
                  <a:srgbClr val="0000FF"/>
                </a:solidFill>
              </a:rPr>
              <a:t>采用数学建模进行分析及仿真的方法</a:t>
            </a:r>
            <a:r>
              <a:rPr lang="zh-CN" altLang="en-US" sz="2400" b="1" kern="0" dirty="0"/>
              <a:t>；一种是</a:t>
            </a:r>
            <a:r>
              <a:rPr lang="zh-CN" altLang="en-US" sz="2400" b="1" kern="0" dirty="0">
                <a:solidFill>
                  <a:srgbClr val="0000FF"/>
                </a:solidFill>
              </a:rPr>
              <a:t>利用实际数据进行数据挖掘，采用机器学习方法进行预测</a:t>
            </a:r>
            <a:r>
              <a:rPr lang="zh-CN" altLang="en-US" sz="2400" b="1" kern="0" dirty="0"/>
              <a:t>。</a:t>
            </a:r>
            <a:endParaRPr lang="en-US" altLang="zh-CN" sz="2400" b="1" kern="0" dirty="0"/>
          </a:p>
          <a:p>
            <a:pPr>
              <a:lnSpc>
                <a:spcPct val="200000"/>
              </a:lnSpc>
            </a:pPr>
            <a:r>
              <a:rPr lang="zh-CN" altLang="en-US" sz="2400" b="1" kern="0" dirty="0"/>
              <a:t>采用模型法对信息传播进行研究：一是信息传播过程非常复杂，不采用模型进行抽象和简化，研究起来非常困难；</a:t>
            </a:r>
            <a:endParaRPr lang="en-US" altLang="zh-CN" sz="2400" b="1" kern="0" dirty="0"/>
          </a:p>
          <a:p>
            <a:pPr>
              <a:lnSpc>
                <a:spcPct val="200000"/>
              </a:lnSpc>
            </a:pPr>
            <a:r>
              <a:rPr lang="zh-CN" altLang="en-US" sz="2400" b="1" kern="0" dirty="0"/>
              <a:t>二是在信息传播的早期研究中，实证数据的收集、获取和存储都是比较困难、代价高，采用模型法降低了数据的需求。</a:t>
            </a:r>
            <a:endParaRPr lang="en-US" altLang="zh-CN" sz="2400" b="1" kern="0" dirty="0"/>
          </a:p>
        </p:txBody>
      </p:sp>
    </p:spTree>
    <p:extLst>
      <p:ext uri="{BB962C8B-B14F-4D97-AF65-F5344CB8AC3E}">
        <p14:creationId xmlns:p14="http://schemas.microsoft.com/office/powerpoint/2010/main" val="6216191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6.7</a:t>
            </a:r>
            <a:r>
              <a:rPr lang="zh-CN" altLang="en-US" sz="3600" b="1" dirty="0">
                <a:solidFill>
                  <a:schemeClr val="bg1"/>
                </a:solidFill>
                <a:latin typeface="黑体" panose="02010609060101010101" pitchFamily="49" charset="-122"/>
                <a:ea typeface="黑体" panose="02010609060101010101" pitchFamily="49" charset="-122"/>
              </a:rPr>
              <a:t> 基于实证数据的信息流行度预测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67544" y="65239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其他类别特征的分析</a:t>
            </a:r>
            <a:endParaRPr lang="en-US" altLang="zh-CN" b="1" kern="0" dirty="0"/>
          </a:p>
        </p:txBody>
      </p:sp>
      <p:pic>
        <p:nvPicPr>
          <p:cNvPr id="3" name="图片 2">
            <a:extLst>
              <a:ext uri="{FF2B5EF4-FFF2-40B4-BE49-F238E27FC236}">
                <a16:creationId xmlns:a16="http://schemas.microsoft.com/office/drawing/2014/main" id="{4235D201-CD18-C849-98E6-3DC2D9ED9155}"/>
              </a:ext>
            </a:extLst>
          </p:cNvPr>
          <p:cNvPicPr>
            <a:picLocks noChangeAspect="1"/>
          </p:cNvPicPr>
          <p:nvPr/>
        </p:nvPicPr>
        <p:blipFill>
          <a:blip r:embed="rId3"/>
          <a:stretch>
            <a:fillRect/>
          </a:stretch>
        </p:blipFill>
        <p:spPr>
          <a:xfrm>
            <a:off x="1763688" y="1468209"/>
            <a:ext cx="4968573" cy="5226141"/>
          </a:xfrm>
          <a:prstGeom prst="rect">
            <a:avLst/>
          </a:prstGeom>
        </p:spPr>
      </p:pic>
    </p:spTree>
    <p:extLst>
      <p:ext uri="{BB962C8B-B14F-4D97-AF65-F5344CB8AC3E}">
        <p14:creationId xmlns:p14="http://schemas.microsoft.com/office/powerpoint/2010/main" val="29258225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6.7</a:t>
            </a:r>
            <a:r>
              <a:rPr lang="zh-CN" altLang="en-US" sz="3600" b="1" dirty="0">
                <a:solidFill>
                  <a:schemeClr val="bg1"/>
                </a:solidFill>
                <a:latin typeface="黑体" panose="02010609060101010101" pitchFamily="49" charset="-122"/>
                <a:ea typeface="黑体" panose="02010609060101010101" pitchFamily="49" charset="-122"/>
              </a:rPr>
              <a:t> 基于实证数据的信息流行度预测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67544" y="65239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其他类别特征的分析</a:t>
            </a:r>
            <a:endParaRPr lang="en-US" altLang="zh-CN" b="1" kern="0" dirty="0"/>
          </a:p>
        </p:txBody>
      </p:sp>
      <p:sp>
        <p:nvSpPr>
          <p:cNvPr id="7" name="矩形 6">
            <a:extLst>
              <a:ext uri="{FF2B5EF4-FFF2-40B4-BE49-F238E27FC236}">
                <a16:creationId xmlns:a16="http://schemas.microsoft.com/office/drawing/2014/main" id="{2D78E8F9-44EA-8640-9795-2511132EBC54}"/>
              </a:ext>
            </a:extLst>
          </p:cNvPr>
          <p:cNvSpPr/>
          <p:nvPr/>
        </p:nvSpPr>
        <p:spPr>
          <a:xfrm>
            <a:off x="901716" y="5976327"/>
            <a:ext cx="7361255" cy="654988"/>
          </a:xfrm>
          <a:prstGeom prst="rect">
            <a:avLst/>
          </a:prstGeom>
        </p:spPr>
        <p:txBody>
          <a:bodyPr wrap="square">
            <a:spAutoFit/>
          </a:bodyPr>
          <a:lstStyle/>
          <a:p>
            <a:pPr algn="ctr">
              <a:lnSpc>
                <a:spcPct val="150000"/>
              </a:lnSpc>
            </a:pPr>
            <a:r>
              <a:rPr lang="zh-CN" altLang="en-US" sz="2800" b="1" dirty="0">
                <a:solidFill>
                  <a:srgbClr val="0000FF"/>
                </a:solidFill>
              </a:rPr>
              <a:t>影响微博信息流行度的微博文本特征量排序</a:t>
            </a:r>
            <a:endParaRPr lang="zh-CN" altLang="en-US" sz="2800" dirty="0">
              <a:solidFill>
                <a:srgbClr val="0000FF"/>
              </a:solidFill>
            </a:endParaRPr>
          </a:p>
        </p:txBody>
      </p:sp>
      <p:pic>
        <p:nvPicPr>
          <p:cNvPr id="8" name="图片 7">
            <a:extLst>
              <a:ext uri="{FF2B5EF4-FFF2-40B4-BE49-F238E27FC236}">
                <a16:creationId xmlns:a16="http://schemas.microsoft.com/office/drawing/2014/main" id="{43DEE8A6-38B8-A348-A576-4DD5F0E57CED}"/>
              </a:ext>
            </a:extLst>
          </p:cNvPr>
          <p:cNvPicPr/>
          <p:nvPr/>
        </p:nvPicPr>
        <p:blipFill>
          <a:blip r:embed="rId3">
            <a:extLst>
              <a:ext uri="{28A0092B-C50C-407E-A947-70E740481C1C}">
                <a14:useLocalDpi xmlns:a14="http://schemas.microsoft.com/office/drawing/2010/main" val="0"/>
              </a:ext>
            </a:extLst>
          </a:blip>
          <a:stretch>
            <a:fillRect/>
          </a:stretch>
        </p:blipFill>
        <p:spPr>
          <a:xfrm>
            <a:off x="189855" y="1602893"/>
            <a:ext cx="8784976" cy="4223077"/>
          </a:xfrm>
          <a:prstGeom prst="rect">
            <a:avLst/>
          </a:prstGeom>
        </p:spPr>
      </p:pic>
    </p:spTree>
    <p:extLst>
      <p:ext uri="{BB962C8B-B14F-4D97-AF65-F5344CB8AC3E}">
        <p14:creationId xmlns:p14="http://schemas.microsoft.com/office/powerpoint/2010/main" val="23662697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6.7</a:t>
            </a:r>
            <a:r>
              <a:rPr lang="zh-CN" altLang="en-US" sz="3600" b="1" dirty="0">
                <a:solidFill>
                  <a:schemeClr val="bg1"/>
                </a:solidFill>
                <a:latin typeface="黑体" panose="02010609060101010101" pitchFamily="49" charset="-122"/>
                <a:ea typeface="黑体" panose="02010609060101010101" pitchFamily="49" charset="-122"/>
              </a:rPr>
              <a:t> 基于实证数据的信息流行度预测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67544" y="65239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其他类别特征的分析</a:t>
            </a:r>
            <a:endParaRPr lang="en-US" altLang="zh-CN" b="1" kern="0" dirty="0"/>
          </a:p>
        </p:txBody>
      </p:sp>
      <p:pic>
        <p:nvPicPr>
          <p:cNvPr id="9" name="图片 8">
            <a:extLst>
              <a:ext uri="{FF2B5EF4-FFF2-40B4-BE49-F238E27FC236}">
                <a16:creationId xmlns:a16="http://schemas.microsoft.com/office/drawing/2014/main" id="{D7035E91-358B-0246-AC6E-8B88DC7FF32F}"/>
              </a:ext>
            </a:extLst>
          </p:cNvPr>
          <p:cNvPicPr/>
          <p:nvPr/>
        </p:nvPicPr>
        <p:blipFill>
          <a:blip r:embed="rId3">
            <a:extLst>
              <a:ext uri="{28A0092B-C50C-407E-A947-70E740481C1C}">
                <a14:useLocalDpi xmlns:a14="http://schemas.microsoft.com/office/drawing/2010/main" val="0"/>
              </a:ext>
            </a:extLst>
          </a:blip>
          <a:stretch>
            <a:fillRect/>
          </a:stretch>
        </p:blipFill>
        <p:spPr>
          <a:xfrm>
            <a:off x="827584" y="1527822"/>
            <a:ext cx="6552728" cy="5141538"/>
          </a:xfrm>
          <a:prstGeom prst="rect">
            <a:avLst/>
          </a:prstGeom>
        </p:spPr>
      </p:pic>
    </p:spTree>
    <p:extLst>
      <p:ext uri="{BB962C8B-B14F-4D97-AF65-F5344CB8AC3E}">
        <p14:creationId xmlns:p14="http://schemas.microsoft.com/office/powerpoint/2010/main" val="25589345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6.7</a:t>
            </a:r>
            <a:r>
              <a:rPr lang="zh-CN" altLang="en-US" sz="3600" b="1" dirty="0">
                <a:solidFill>
                  <a:schemeClr val="bg1"/>
                </a:solidFill>
                <a:latin typeface="黑体" panose="02010609060101010101" pitchFamily="49" charset="-122"/>
                <a:ea typeface="黑体" panose="02010609060101010101" pitchFamily="49" charset="-122"/>
              </a:rPr>
              <a:t> 基于实证数据的信息流行度预测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663545"/>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信息流行度的预测结果</a:t>
            </a:r>
            <a:endParaRPr lang="en-US" altLang="zh-CN" b="1" kern="0" dirty="0"/>
          </a:p>
        </p:txBody>
      </p:sp>
      <p:pic>
        <p:nvPicPr>
          <p:cNvPr id="7" name="图片 6" descr="6">
            <a:extLst>
              <a:ext uri="{FF2B5EF4-FFF2-40B4-BE49-F238E27FC236}">
                <a16:creationId xmlns:a16="http://schemas.microsoft.com/office/drawing/2014/main" id="{50474C22-5D61-254E-95A6-2257BBE23A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3568" y="1491110"/>
            <a:ext cx="7344816" cy="5301208"/>
          </a:xfrm>
          <a:prstGeom prst="rect">
            <a:avLst/>
          </a:prstGeom>
          <a:noFill/>
          <a:ln>
            <a:noFill/>
          </a:ln>
        </p:spPr>
      </p:pic>
    </p:spTree>
    <p:extLst>
      <p:ext uri="{BB962C8B-B14F-4D97-AF65-F5344CB8AC3E}">
        <p14:creationId xmlns:p14="http://schemas.microsoft.com/office/powerpoint/2010/main" val="30799282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6.8</a:t>
            </a:r>
            <a:r>
              <a:rPr lang="zh-CN" altLang="en-US" sz="3600" b="1" dirty="0">
                <a:solidFill>
                  <a:schemeClr val="bg1"/>
                </a:solidFill>
                <a:latin typeface="黑体" panose="02010609060101010101" pitchFamily="49" charset="-122"/>
                <a:ea typeface="黑体" panose="02010609060101010101" pitchFamily="49" charset="-122"/>
              </a:rPr>
              <a:t> 本章小结与展望</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34</a:t>
            </a:fld>
            <a:endParaRPr lang="en-US" altLang="zh-CN" dirty="0"/>
          </a:p>
        </p:txBody>
      </p:sp>
      <p:sp>
        <p:nvSpPr>
          <p:cNvPr id="8" name="内容占位符 1">
            <a:extLst>
              <a:ext uri="{FF2B5EF4-FFF2-40B4-BE49-F238E27FC236}">
                <a16:creationId xmlns:a16="http://schemas.microsoft.com/office/drawing/2014/main" id="{8F81053D-4172-664C-B285-D69C36061784}"/>
              </a:ext>
            </a:extLst>
          </p:cNvPr>
          <p:cNvSpPr txBox="1">
            <a:spLocks/>
          </p:cNvSpPr>
          <p:nvPr/>
        </p:nvSpPr>
        <p:spPr bwMode="auto">
          <a:xfrm>
            <a:off x="0" y="980727"/>
            <a:ext cx="8964488" cy="551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lvl="1">
              <a:lnSpc>
                <a:spcPct val="200000"/>
              </a:lnSpc>
              <a:spcBef>
                <a:spcPts val="576"/>
              </a:spcBef>
              <a:spcAft>
                <a:spcPts val="600"/>
              </a:spcAft>
            </a:pPr>
            <a:r>
              <a:rPr lang="zh-CN" altLang="en-US" sz="2400" b="1" kern="0" dirty="0"/>
              <a:t>针对本章提出的研究框架是通用的，不仅可以用在信息传播中，也可以用在其他计算社会科学的研究中。</a:t>
            </a:r>
            <a:endParaRPr lang="en-US" altLang="zh-CN" sz="2400" b="1" kern="0" dirty="0"/>
          </a:p>
          <a:p>
            <a:pPr lvl="1">
              <a:lnSpc>
                <a:spcPct val="200000"/>
              </a:lnSpc>
              <a:spcBef>
                <a:spcPts val="576"/>
              </a:spcBef>
              <a:spcAft>
                <a:spcPts val="600"/>
              </a:spcAft>
            </a:pPr>
            <a:r>
              <a:rPr lang="zh-CN" altLang="en-US" sz="2400" b="1" kern="0" dirty="0"/>
              <a:t>在信息扩散中，社会网络结构提供了传播的平台，信息属性刻画了自身的吸引力，用户属性刻画了用户的偏好性、活动性和影响力，而用户行为则刻画了他们的行为模式。在这些因素中网络结构和用户行为模式往往较易刻画，但信息属性和用户属性不易计算，且二者都是多维度的属性。</a:t>
            </a:r>
            <a:endParaRPr lang="en-US" altLang="zh-CN" sz="2400" b="1" kern="0" dirty="0"/>
          </a:p>
        </p:txBody>
      </p:sp>
    </p:spTree>
    <p:extLst>
      <p:ext uri="{BB962C8B-B14F-4D97-AF65-F5344CB8AC3E}">
        <p14:creationId xmlns:p14="http://schemas.microsoft.com/office/powerpoint/2010/main" val="15095159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6.8</a:t>
            </a:r>
            <a:r>
              <a:rPr lang="zh-CN" altLang="en-US" sz="3600" b="1" dirty="0">
                <a:solidFill>
                  <a:schemeClr val="bg1"/>
                </a:solidFill>
                <a:latin typeface="黑体" panose="02010609060101010101" pitchFamily="49" charset="-122"/>
                <a:ea typeface="黑体" panose="02010609060101010101" pitchFamily="49" charset="-122"/>
              </a:rPr>
              <a:t> 本章小结与展望</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35</a:t>
            </a:fld>
            <a:endParaRPr lang="en-US" altLang="zh-CN" dirty="0"/>
          </a:p>
        </p:txBody>
      </p:sp>
      <p:sp>
        <p:nvSpPr>
          <p:cNvPr id="8" name="内容占位符 1">
            <a:extLst>
              <a:ext uri="{FF2B5EF4-FFF2-40B4-BE49-F238E27FC236}">
                <a16:creationId xmlns:a16="http://schemas.microsoft.com/office/drawing/2014/main" id="{8F81053D-4172-664C-B285-D69C36061784}"/>
              </a:ext>
            </a:extLst>
          </p:cNvPr>
          <p:cNvSpPr txBox="1">
            <a:spLocks/>
          </p:cNvSpPr>
          <p:nvPr/>
        </p:nvSpPr>
        <p:spPr bwMode="auto">
          <a:xfrm>
            <a:off x="0" y="980727"/>
            <a:ext cx="8964488" cy="551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lvl="1">
              <a:lnSpc>
                <a:spcPct val="200000"/>
              </a:lnSpc>
              <a:spcBef>
                <a:spcPts val="576"/>
              </a:spcBef>
              <a:spcAft>
                <a:spcPts val="600"/>
              </a:spcAft>
            </a:pPr>
            <a:r>
              <a:rPr lang="zh-CN" altLang="en-US" sz="2400" b="1" kern="0" dirty="0"/>
              <a:t>信息属性中不仅包含了主题类别，也包括信息的感情色彩、蕴含的情绪和信息来源，用户属性中既包含了用户特征的多维度度量，也包括了用户间的关系类别。</a:t>
            </a:r>
            <a:endParaRPr lang="en-US" altLang="zh-CN" sz="2400" b="1" kern="0" dirty="0"/>
          </a:p>
          <a:p>
            <a:pPr lvl="1">
              <a:lnSpc>
                <a:spcPct val="200000"/>
              </a:lnSpc>
              <a:spcBef>
                <a:spcPts val="576"/>
              </a:spcBef>
              <a:spcAft>
                <a:spcPts val="600"/>
              </a:spcAft>
            </a:pPr>
            <a:r>
              <a:rPr lang="zh-CN" altLang="en-US" sz="2400" b="1" kern="0" dirty="0"/>
              <a:t>此外信息与用户之间会产生相关性，最显著的是用户对信息的亲和性，每位用户都有自己特别感兴趣的信息类别，也有丝毫不感兴趣的信息。今后，对信息属性和用户属性的刻画与度量将是研究的重点与难点。</a:t>
            </a:r>
            <a:endParaRPr lang="en-US" altLang="zh-CN" sz="2400" b="1" kern="0" dirty="0"/>
          </a:p>
        </p:txBody>
      </p:sp>
    </p:spTree>
    <p:extLst>
      <p:ext uri="{BB962C8B-B14F-4D97-AF65-F5344CB8AC3E}">
        <p14:creationId xmlns:p14="http://schemas.microsoft.com/office/powerpoint/2010/main" val="728212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484BE5F-1ED5-004C-9A91-34BC67CAC7E5}"/>
              </a:ext>
            </a:extLst>
          </p:cNvPr>
          <p:cNvPicPr>
            <a:picLocks noChangeAspect="1"/>
          </p:cNvPicPr>
          <p:nvPr/>
        </p:nvPicPr>
        <p:blipFill>
          <a:blip r:embed="rId2"/>
          <a:stretch>
            <a:fillRect/>
          </a:stretch>
        </p:blipFill>
        <p:spPr>
          <a:xfrm>
            <a:off x="202728" y="857051"/>
            <a:ext cx="4450147" cy="5733256"/>
          </a:xfrm>
          <a:prstGeom prst="rect">
            <a:avLst/>
          </a:prstGeom>
        </p:spPr>
      </p:pic>
      <p:pic>
        <p:nvPicPr>
          <p:cNvPr id="6" name="图片 5">
            <a:extLst>
              <a:ext uri="{FF2B5EF4-FFF2-40B4-BE49-F238E27FC236}">
                <a16:creationId xmlns:a16="http://schemas.microsoft.com/office/drawing/2014/main" id="{41A30EB7-128B-6149-B9EE-A5BCD1BFB15A}"/>
              </a:ext>
            </a:extLst>
          </p:cNvPr>
          <p:cNvPicPr>
            <a:picLocks noChangeAspect="1"/>
          </p:cNvPicPr>
          <p:nvPr/>
        </p:nvPicPr>
        <p:blipFill>
          <a:blip r:embed="rId3"/>
          <a:stretch>
            <a:fillRect/>
          </a:stretch>
        </p:blipFill>
        <p:spPr>
          <a:xfrm>
            <a:off x="4652875" y="836712"/>
            <a:ext cx="4536504" cy="4536504"/>
          </a:xfrm>
          <a:prstGeom prst="rect">
            <a:avLst/>
          </a:prstGeom>
        </p:spPr>
      </p:pic>
      <p:sp>
        <p:nvSpPr>
          <p:cNvPr id="8" name="矩形 7">
            <a:extLst>
              <a:ext uri="{FF2B5EF4-FFF2-40B4-BE49-F238E27FC236}">
                <a16:creationId xmlns:a16="http://schemas.microsoft.com/office/drawing/2014/main" id="{03403CEE-A204-CF45-9390-76CED3CFE32C}"/>
              </a:ext>
            </a:extLst>
          </p:cNvPr>
          <p:cNvSpPr/>
          <p:nvPr/>
        </p:nvSpPr>
        <p:spPr>
          <a:xfrm>
            <a:off x="4556537" y="5373216"/>
            <a:ext cx="4729180" cy="584775"/>
          </a:xfrm>
          <a:prstGeom prst="rect">
            <a:avLst/>
          </a:prstGeom>
        </p:spPr>
        <p:txBody>
          <a:bodyPr wrap="none">
            <a:spAutoFit/>
          </a:bodyPr>
          <a:lstStyle/>
          <a:p>
            <a:r>
              <a:rPr lang="zh-CN" altLang="en-US" sz="3200" b="1" dirty="0">
                <a:solidFill>
                  <a:schemeClr val="accent1"/>
                </a:solidFill>
                <a:latin typeface="+mn-ea"/>
                <a:ea typeface="+mn-ea"/>
              </a:rPr>
              <a:t>xuxiaoke@foxmail.com</a:t>
            </a:r>
          </a:p>
        </p:txBody>
      </p:sp>
      <p:sp>
        <p:nvSpPr>
          <p:cNvPr id="9" name="标题 1">
            <a:extLst>
              <a:ext uri="{FF2B5EF4-FFF2-40B4-BE49-F238E27FC236}">
                <a16:creationId xmlns:a16="http://schemas.microsoft.com/office/drawing/2014/main" id="{BE013A5A-AA4F-B348-A872-6F9C2957372B}"/>
              </a:ext>
            </a:extLst>
          </p:cNvPr>
          <p:cNvSpPr txBox="1">
            <a:spLocks/>
          </p:cNvSpPr>
          <p:nvPr/>
        </p:nvSpPr>
        <p:spPr bwMode="auto">
          <a:xfrm>
            <a:off x="1043608" y="116632"/>
            <a:ext cx="7200800" cy="6254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r>
              <a:rPr lang="zh-CN" altLang="en-US" sz="3600" dirty="0">
                <a:latin typeface="黑体" panose="02010609060101010101" pitchFamily="49" charset="-122"/>
                <a:ea typeface="黑体" panose="02010609060101010101" pitchFamily="49" charset="-122"/>
              </a:rPr>
              <a:t>感谢阅读本书并请多提宝贵意见！</a:t>
            </a:r>
          </a:p>
        </p:txBody>
      </p:sp>
      <p:sp>
        <p:nvSpPr>
          <p:cNvPr id="2" name="幻灯片编号占位符 1">
            <a:extLst>
              <a:ext uri="{FF2B5EF4-FFF2-40B4-BE49-F238E27FC236}">
                <a16:creationId xmlns:a16="http://schemas.microsoft.com/office/drawing/2014/main" id="{3A4B87C5-C871-0C42-A0A2-622CE3B7AE14}"/>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36</a:t>
            </a:fld>
            <a:endParaRPr lang="en-US" altLang="zh-CN" dirty="0"/>
          </a:p>
        </p:txBody>
      </p:sp>
    </p:spTree>
    <p:extLst>
      <p:ext uri="{BB962C8B-B14F-4D97-AF65-F5344CB8AC3E}">
        <p14:creationId xmlns:p14="http://schemas.microsoft.com/office/powerpoint/2010/main" val="31331958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6.1</a:t>
            </a:r>
            <a:r>
              <a:rPr lang="zh-CN" altLang="en-US" sz="3600" b="1" dirty="0">
                <a:solidFill>
                  <a:schemeClr val="bg1"/>
                </a:solidFill>
                <a:latin typeface="黑体" panose="02010609060101010101" pitchFamily="49" charset="-122"/>
                <a:ea typeface="黑体" panose="02010609060101010101" pitchFamily="49" charset="-122"/>
              </a:rPr>
              <a:t> 引言</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04303" y="1069057"/>
            <a:ext cx="8614792" cy="558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t>基于机器学习的信息传播研究范式可以提高网络信息传播预测的准确性，加深我们对信息传播各个环节及其影响因素的理解，因此在本章中我们讲重点予以介绍。</a:t>
            </a:r>
            <a:endParaRPr lang="en-US" altLang="zh-CN" sz="2400" b="1" kern="0" dirty="0"/>
          </a:p>
          <a:p>
            <a:pPr>
              <a:lnSpc>
                <a:spcPct val="200000"/>
              </a:lnSpc>
            </a:pPr>
            <a:r>
              <a:rPr lang="zh-CN" altLang="en-US" sz="2400" b="1" kern="0" dirty="0"/>
              <a:t>在计算传播学的研究背景下，基于机器学习的信息传播分析将是主流的研究范式。本章中将传播模型和机器学习两种方式放到一起，读者们既可以了解传播学研究中的两种主流方法，也能在阅读的过程中比较这两种研究思路的不同之处。</a:t>
            </a:r>
            <a:endParaRPr lang="en-US" altLang="zh-CN" sz="2400" b="1" kern="0" dirty="0"/>
          </a:p>
        </p:txBody>
      </p:sp>
    </p:spTree>
    <p:extLst>
      <p:ext uri="{BB962C8B-B14F-4D97-AF65-F5344CB8AC3E}">
        <p14:creationId xmlns:p14="http://schemas.microsoft.com/office/powerpoint/2010/main" val="42608873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5</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创新扩散模型</a:t>
            </a:r>
            <a:endParaRPr lang="en-US" altLang="zh-CN" b="1" kern="0" dirty="0"/>
          </a:p>
        </p:txBody>
      </p:sp>
      <p:pic>
        <p:nvPicPr>
          <p:cNvPr id="7" name="图片 6" descr="Diffusion_of_ideas">
            <a:extLst>
              <a:ext uri="{FF2B5EF4-FFF2-40B4-BE49-F238E27FC236}">
                <a16:creationId xmlns:a16="http://schemas.microsoft.com/office/drawing/2014/main" id="{03E2A55D-875D-154D-B613-B1F1FF570FFD}"/>
              </a:ext>
            </a:extLst>
          </p:cNvPr>
          <p:cNvPicPr/>
          <p:nvPr/>
        </p:nvPicPr>
        <p:blipFill>
          <a:blip r:embed="rId3"/>
          <a:srcRect/>
          <a:stretch>
            <a:fillRect/>
          </a:stretch>
        </p:blipFill>
        <p:spPr bwMode="auto">
          <a:xfrm>
            <a:off x="179512" y="1700808"/>
            <a:ext cx="8856984" cy="4176464"/>
          </a:xfrm>
          <a:prstGeom prst="rect">
            <a:avLst/>
          </a:prstGeom>
          <a:noFill/>
          <a:ln w="9525">
            <a:noFill/>
            <a:miter lim="800000"/>
            <a:headEnd/>
            <a:tailEnd/>
          </a:ln>
        </p:spPr>
      </p:pic>
      <p:sp>
        <p:nvSpPr>
          <p:cNvPr id="8" name="矩形 7">
            <a:extLst>
              <a:ext uri="{FF2B5EF4-FFF2-40B4-BE49-F238E27FC236}">
                <a16:creationId xmlns:a16="http://schemas.microsoft.com/office/drawing/2014/main" id="{375CEDA9-62EE-FE45-A381-60265AA68C94}"/>
              </a:ext>
            </a:extLst>
          </p:cNvPr>
          <p:cNvSpPr/>
          <p:nvPr/>
        </p:nvSpPr>
        <p:spPr>
          <a:xfrm>
            <a:off x="225879" y="5877272"/>
            <a:ext cx="8722609" cy="654988"/>
          </a:xfrm>
          <a:prstGeom prst="rect">
            <a:avLst/>
          </a:prstGeom>
        </p:spPr>
        <p:txBody>
          <a:bodyPr wrap="square">
            <a:spAutoFit/>
          </a:bodyPr>
          <a:lstStyle/>
          <a:p>
            <a:pPr algn="ctr">
              <a:lnSpc>
                <a:spcPct val="150000"/>
              </a:lnSpc>
            </a:pPr>
            <a:r>
              <a:rPr lang="zh-CN" altLang="en-US" sz="2800" b="1" dirty="0">
                <a:solidFill>
                  <a:srgbClr val="0000FF"/>
                </a:solidFill>
              </a:rPr>
              <a:t>采纳者的类型与他们在采纳曲线上的位置</a:t>
            </a:r>
            <a:endParaRPr lang="zh-CN" altLang="en-US" sz="2800" dirty="0">
              <a:solidFill>
                <a:srgbClr val="0000FF"/>
              </a:solidFill>
            </a:endParaRPr>
          </a:p>
        </p:txBody>
      </p:sp>
    </p:spTree>
    <p:extLst>
      <p:ext uri="{BB962C8B-B14F-4D97-AF65-F5344CB8AC3E}">
        <p14:creationId xmlns:p14="http://schemas.microsoft.com/office/powerpoint/2010/main" val="26653304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190773" y="65239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创新扩散模型</a:t>
            </a:r>
            <a:endParaRPr lang="en-US" altLang="zh-CN" b="1" kern="0" dirty="0"/>
          </a:p>
        </p:txBody>
      </p:sp>
      <p:sp>
        <p:nvSpPr>
          <p:cNvPr id="8" name="矩形 7">
            <a:extLst>
              <a:ext uri="{FF2B5EF4-FFF2-40B4-BE49-F238E27FC236}">
                <a16:creationId xmlns:a16="http://schemas.microsoft.com/office/drawing/2014/main" id="{375CEDA9-62EE-FE45-A381-60265AA68C94}"/>
              </a:ext>
            </a:extLst>
          </p:cNvPr>
          <p:cNvSpPr/>
          <p:nvPr/>
        </p:nvSpPr>
        <p:spPr>
          <a:xfrm>
            <a:off x="212373" y="6006580"/>
            <a:ext cx="8722609" cy="654988"/>
          </a:xfrm>
          <a:prstGeom prst="rect">
            <a:avLst/>
          </a:prstGeom>
        </p:spPr>
        <p:txBody>
          <a:bodyPr wrap="square">
            <a:spAutoFit/>
          </a:bodyPr>
          <a:lstStyle/>
          <a:p>
            <a:pPr algn="ctr">
              <a:lnSpc>
                <a:spcPct val="150000"/>
              </a:lnSpc>
            </a:pPr>
            <a:r>
              <a:rPr lang="en-US" altLang="zh-CN" sz="2800" b="1" dirty="0">
                <a:solidFill>
                  <a:srgbClr val="0000FF"/>
                </a:solidFill>
              </a:rPr>
              <a:t>Bass</a:t>
            </a:r>
            <a:r>
              <a:rPr lang="zh-CN" altLang="en-US" sz="2800" b="1" dirty="0">
                <a:solidFill>
                  <a:srgbClr val="0000FF"/>
                </a:solidFill>
              </a:rPr>
              <a:t>扩散曲线</a:t>
            </a:r>
            <a:r>
              <a:rPr lang="zh-CN" altLang="en-US" sz="2800" dirty="0">
                <a:solidFill>
                  <a:srgbClr val="0000FF"/>
                </a:solidFill>
              </a:rPr>
              <a:t> </a:t>
            </a:r>
            <a:r>
              <a:rPr lang="en-US" altLang="zh-CN" sz="2800" b="1" dirty="0">
                <a:solidFill>
                  <a:srgbClr val="0000FF"/>
                </a:solidFill>
              </a:rPr>
              <a:t>(a) </a:t>
            </a:r>
            <a:r>
              <a:rPr lang="zh-CN" altLang="en-US" sz="2800" b="1" dirty="0">
                <a:solidFill>
                  <a:srgbClr val="0000FF"/>
                </a:solidFill>
              </a:rPr>
              <a:t>新增的采纳数，</a:t>
            </a:r>
            <a:r>
              <a:rPr lang="en-US" altLang="zh-CN" sz="2800" b="1" dirty="0">
                <a:solidFill>
                  <a:srgbClr val="0000FF"/>
                </a:solidFill>
              </a:rPr>
              <a:t>(b) </a:t>
            </a:r>
            <a:r>
              <a:rPr lang="zh-CN" altLang="en-US" sz="2800" b="1" dirty="0">
                <a:solidFill>
                  <a:srgbClr val="0000FF"/>
                </a:solidFill>
              </a:rPr>
              <a:t>累计采纳数</a:t>
            </a:r>
          </a:p>
        </p:txBody>
      </p:sp>
      <p:pic>
        <p:nvPicPr>
          <p:cNvPr id="3" name="图片 2">
            <a:extLst>
              <a:ext uri="{FF2B5EF4-FFF2-40B4-BE49-F238E27FC236}">
                <a16:creationId xmlns:a16="http://schemas.microsoft.com/office/drawing/2014/main" id="{FC645EEE-606B-D743-8350-F1FDBFDF9EC1}"/>
              </a:ext>
            </a:extLst>
          </p:cNvPr>
          <p:cNvPicPr>
            <a:picLocks noChangeAspect="1"/>
          </p:cNvPicPr>
          <p:nvPr/>
        </p:nvPicPr>
        <p:blipFill>
          <a:blip r:embed="rId3"/>
          <a:stretch>
            <a:fillRect/>
          </a:stretch>
        </p:blipFill>
        <p:spPr>
          <a:xfrm>
            <a:off x="1652872" y="1433207"/>
            <a:ext cx="5583423" cy="4592163"/>
          </a:xfrm>
          <a:prstGeom prst="rect">
            <a:avLst/>
          </a:prstGeom>
        </p:spPr>
      </p:pic>
    </p:spTree>
    <p:extLst>
      <p:ext uri="{BB962C8B-B14F-4D97-AF65-F5344CB8AC3E}">
        <p14:creationId xmlns:p14="http://schemas.microsoft.com/office/powerpoint/2010/main" val="4030516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674696"/>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传染病模型</a:t>
            </a:r>
            <a:endParaRPr lang="en-US" altLang="zh-CN" b="1" kern="0" dirty="0"/>
          </a:p>
        </p:txBody>
      </p:sp>
      <p:sp>
        <p:nvSpPr>
          <p:cNvPr id="7" name="内容占位符 1">
            <a:extLst>
              <a:ext uri="{FF2B5EF4-FFF2-40B4-BE49-F238E27FC236}">
                <a16:creationId xmlns:a16="http://schemas.microsoft.com/office/drawing/2014/main" id="{36A110DC-608A-8843-A768-12C8B8E31C60}"/>
              </a:ext>
            </a:extLst>
          </p:cNvPr>
          <p:cNvSpPr txBox="1">
            <a:spLocks/>
          </p:cNvSpPr>
          <p:nvPr/>
        </p:nvSpPr>
        <p:spPr bwMode="auto">
          <a:xfrm>
            <a:off x="539552" y="1628800"/>
            <a:ext cx="4392488" cy="440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400000"/>
              </a:lnSpc>
            </a:pPr>
            <a:r>
              <a:rPr lang="en-US" altLang="zh-CN" sz="2400" b="1" kern="0" dirty="0"/>
              <a:t>(1)</a:t>
            </a:r>
            <a:r>
              <a:rPr lang="zh-CN" altLang="en-US" sz="2400" b="1" kern="0" dirty="0"/>
              <a:t> </a:t>
            </a:r>
            <a:r>
              <a:rPr lang="en-US" altLang="zh-CN" sz="2400" b="1" kern="0" dirty="0"/>
              <a:t>SI</a:t>
            </a:r>
            <a:r>
              <a:rPr lang="zh-CN" altLang="en-US" sz="2400" b="1" kern="0" dirty="0"/>
              <a:t>模型</a:t>
            </a:r>
            <a:endParaRPr lang="en-US" altLang="zh-CN" sz="2400" b="1" kern="0" dirty="0"/>
          </a:p>
          <a:p>
            <a:pPr>
              <a:lnSpc>
                <a:spcPct val="400000"/>
              </a:lnSpc>
            </a:pPr>
            <a:r>
              <a:rPr lang="en-US" altLang="zh-CN" sz="2400" b="1" kern="0" dirty="0"/>
              <a:t>(2)</a:t>
            </a:r>
            <a:r>
              <a:rPr lang="zh-CN" altLang="en-US" sz="2400" b="1" kern="0" dirty="0"/>
              <a:t> </a:t>
            </a:r>
            <a:r>
              <a:rPr lang="en-US" altLang="zh-CN" sz="2400" b="1" kern="0" dirty="0"/>
              <a:t>SIR</a:t>
            </a:r>
            <a:r>
              <a:rPr lang="zh-CN" altLang="en-US" sz="2400" b="1" kern="0" dirty="0"/>
              <a:t>模型</a:t>
            </a:r>
            <a:endParaRPr lang="en-US" altLang="zh-CN" sz="2400" b="1" kern="0" dirty="0"/>
          </a:p>
          <a:p>
            <a:pPr>
              <a:lnSpc>
                <a:spcPct val="400000"/>
              </a:lnSpc>
            </a:pPr>
            <a:r>
              <a:rPr lang="en-US" altLang="zh-CN" sz="2400" b="1" kern="0" dirty="0"/>
              <a:t>(3)</a:t>
            </a:r>
            <a:r>
              <a:rPr lang="zh-CN" altLang="en-US" sz="2400" b="1" kern="0" dirty="0"/>
              <a:t> </a:t>
            </a:r>
            <a:r>
              <a:rPr lang="en-US" altLang="zh-CN" sz="2400" b="1" kern="0" dirty="0"/>
              <a:t>SIS</a:t>
            </a:r>
            <a:r>
              <a:rPr lang="zh-CN" altLang="en-US" sz="2400" b="1" kern="0" dirty="0"/>
              <a:t>模型</a:t>
            </a:r>
          </a:p>
        </p:txBody>
      </p:sp>
      <p:pic>
        <p:nvPicPr>
          <p:cNvPr id="3" name="图片 2">
            <a:extLst>
              <a:ext uri="{FF2B5EF4-FFF2-40B4-BE49-F238E27FC236}">
                <a16:creationId xmlns:a16="http://schemas.microsoft.com/office/drawing/2014/main" id="{385C0413-E1E6-3F42-BD2D-E3C6020B32B7}"/>
              </a:ext>
            </a:extLst>
          </p:cNvPr>
          <p:cNvPicPr>
            <a:picLocks noChangeAspect="1"/>
          </p:cNvPicPr>
          <p:nvPr/>
        </p:nvPicPr>
        <p:blipFill>
          <a:blip r:embed="rId3"/>
          <a:stretch>
            <a:fillRect/>
          </a:stretch>
        </p:blipFill>
        <p:spPr>
          <a:xfrm>
            <a:off x="3491282" y="2139140"/>
            <a:ext cx="3440957" cy="1064071"/>
          </a:xfrm>
          <a:prstGeom prst="rect">
            <a:avLst/>
          </a:prstGeom>
        </p:spPr>
      </p:pic>
      <p:pic>
        <p:nvPicPr>
          <p:cNvPr id="8" name="图片 7">
            <a:extLst>
              <a:ext uri="{FF2B5EF4-FFF2-40B4-BE49-F238E27FC236}">
                <a16:creationId xmlns:a16="http://schemas.microsoft.com/office/drawing/2014/main" id="{798CB7A4-3F43-9C48-BE8E-85DD651DFF05}"/>
              </a:ext>
            </a:extLst>
          </p:cNvPr>
          <p:cNvPicPr>
            <a:picLocks noChangeAspect="1"/>
          </p:cNvPicPr>
          <p:nvPr/>
        </p:nvPicPr>
        <p:blipFill>
          <a:blip r:embed="rId4"/>
          <a:stretch>
            <a:fillRect/>
          </a:stretch>
        </p:blipFill>
        <p:spPr>
          <a:xfrm>
            <a:off x="3563887" y="3589062"/>
            <a:ext cx="5110078" cy="1208089"/>
          </a:xfrm>
          <a:prstGeom prst="rect">
            <a:avLst/>
          </a:prstGeom>
        </p:spPr>
      </p:pic>
      <p:pic>
        <p:nvPicPr>
          <p:cNvPr id="9" name="图片 8">
            <a:extLst>
              <a:ext uri="{FF2B5EF4-FFF2-40B4-BE49-F238E27FC236}">
                <a16:creationId xmlns:a16="http://schemas.microsoft.com/office/drawing/2014/main" id="{494AD152-2F11-8942-9A0B-CF4E81ED9171}"/>
              </a:ext>
            </a:extLst>
          </p:cNvPr>
          <p:cNvPicPr>
            <a:picLocks noChangeAspect="1"/>
          </p:cNvPicPr>
          <p:nvPr/>
        </p:nvPicPr>
        <p:blipFill>
          <a:blip r:embed="rId5"/>
          <a:stretch>
            <a:fillRect/>
          </a:stretch>
        </p:blipFill>
        <p:spPr>
          <a:xfrm>
            <a:off x="3491880" y="5013176"/>
            <a:ext cx="4268876" cy="1327183"/>
          </a:xfrm>
          <a:prstGeom prst="rect">
            <a:avLst/>
          </a:prstGeom>
        </p:spPr>
      </p:pic>
    </p:spTree>
    <p:extLst>
      <p:ext uri="{BB962C8B-B14F-4D97-AF65-F5344CB8AC3E}">
        <p14:creationId xmlns:p14="http://schemas.microsoft.com/office/powerpoint/2010/main" val="7643353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674696"/>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信息传播模型与疾病传播模型的区别和联系</a:t>
            </a:r>
            <a:endParaRPr lang="en-US" altLang="zh-CN" b="1" kern="0" dirty="0"/>
          </a:p>
        </p:txBody>
      </p:sp>
      <p:sp>
        <p:nvSpPr>
          <p:cNvPr id="10" name="内容占位符 1">
            <a:extLst>
              <a:ext uri="{FF2B5EF4-FFF2-40B4-BE49-F238E27FC236}">
                <a16:creationId xmlns:a16="http://schemas.microsoft.com/office/drawing/2014/main" id="{26471F5C-2CA9-DF48-BFD5-FB96B4F29A80}"/>
              </a:ext>
            </a:extLst>
          </p:cNvPr>
          <p:cNvSpPr txBox="1">
            <a:spLocks/>
          </p:cNvSpPr>
          <p:nvPr/>
        </p:nvSpPr>
        <p:spPr bwMode="auto">
          <a:xfrm>
            <a:off x="107504" y="1437852"/>
            <a:ext cx="8974832" cy="558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t>在信息扩散和疾病扩散之间存在重要的差异，这种差异根源于人们处理信息的认知限制。</a:t>
            </a:r>
            <a:endParaRPr lang="en-US" altLang="zh-CN" sz="2400" b="1" kern="0" dirty="0"/>
          </a:p>
          <a:p>
            <a:pPr>
              <a:lnSpc>
                <a:spcPct val="200000"/>
              </a:lnSpc>
            </a:pPr>
            <a:r>
              <a:rPr lang="zh-CN" altLang="en-US" sz="2400" b="1" kern="0" dirty="0"/>
              <a:t>在病原体传播中具有更多好友的个体更可能感染疾病，而在信息传播中这类人被感染的概率反而会变小。</a:t>
            </a:r>
            <a:endParaRPr lang="en-US" altLang="zh-CN" sz="2400" b="1" kern="0" dirty="0"/>
          </a:p>
          <a:p>
            <a:pPr>
              <a:lnSpc>
                <a:spcPct val="200000"/>
              </a:lnSpc>
            </a:pPr>
            <a:r>
              <a:rPr lang="zh-CN" altLang="en-US" sz="2400" b="1" kern="0" dirty="0"/>
              <a:t>这是因为信息量随着一位用户追随的好友数增加而增大，连通度高的用户不太可能会注意到某一特定的信息，与度值低的用户相比他们往往需要更强的社会信号才会采取行动。</a:t>
            </a:r>
            <a:endParaRPr lang="en-US" altLang="zh-CN" sz="2400" b="1" kern="0" dirty="0"/>
          </a:p>
        </p:txBody>
      </p:sp>
    </p:spTree>
    <p:extLst>
      <p:ext uri="{BB962C8B-B14F-4D97-AF65-F5344CB8AC3E}">
        <p14:creationId xmlns:p14="http://schemas.microsoft.com/office/powerpoint/2010/main" val="11350519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6.2</a:t>
            </a:r>
            <a:r>
              <a:rPr lang="zh-CN" altLang="en-US" sz="3600" b="1" dirty="0">
                <a:solidFill>
                  <a:schemeClr val="bg1"/>
                </a:solidFill>
                <a:latin typeface="黑体" panose="02010609060101010101" pitchFamily="49" charset="-122"/>
                <a:ea typeface="黑体" panose="02010609060101010101" pitchFamily="49" charset="-122"/>
              </a:rPr>
              <a:t> 信息传播模型</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阈值模型</a:t>
            </a:r>
            <a:endParaRPr lang="en-US" altLang="zh-CN" b="1" kern="0" dirty="0"/>
          </a:p>
        </p:txBody>
      </p:sp>
      <p:pic>
        <p:nvPicPr>
          <p:cNvPr id="3" name="图片 2">
            <a:extLst>
              <a:ext uri="{FF2B5EF4-FFF2-40B4-BE49-F238E27FC236}">
                <a16:creationId xmlns:a16="http://schemas.microsoft.com/office/drawing/2014/main" id="{60C500C2-2844-704E-A269-81E1E8DBF1D9}"/>
              </a:ext>
            </a:extLst>
          </p:cNvPr>
          <p:cNvPicPr>
            <a:picLocks noChangeAspect="1"/>
          </p:cNvPicPr>
          <p:nvPr/>
        </p:nvPicPr>
        <p:blipFill>
          <a:blip r:embed="rId3"/>
          <a:stretch>
            <a:fillRect/>
          </a:stretch>
        </p:blipFill>
        <p:spPr>
          <a:xfrm>
            <a:off x="107504" y="1579503"/>
            <a:ext cx="8805417" cy="5002299"/>
          </a:xfrm>
          <a:prstGeom prst="rect">
            <a:avLst/>
          </a:prstGeom>
        </p:spPr>
      </p:pic>
    </p:spTree>
    <p:extLst>
      <p:ext uri="{BB962C8B-B14F-4D97-AF65-F5344CB8AC3E}">
        <p14:creationId xmlns:p14="http://schemas.microsoft.com/office/powerpoint/2010/main" val="4696298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117TGp_report_diagram_v2">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050" b="0" i="0" u="none" strike="noStrike" cap="none" normalizeH="0" baseline="0" dirty="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00.xml><?xml version="1.0" encoding="utf-8"?>
<EsriMapsInfo xmlns="ESRI.ArcGIS.Mapping.OfficeIntegration.PowerPointInfo">
  <Version>Version1</Version>
  <RequiresSignIn>False</RequiresSignIn>
</EsriMapsInfo>
</file>

<file path=customXml/item101.xml><?xml version="1.0" encoding="utf-8"?>
<EsriMapsInfo xmlns="ESRI.ArcGIS.Mapping.OfficeIntegration.PowerPointInfo">
  <Version>Version1</Version>
  <RequiresSignIn>False</RequiresSignIn>
</EsriMapsInfo>
</file>

<file path=customXml/item102.xml><?xml version="1.0" encoding="utf-8"?>
<EsriMapsInfo xmlns="ESRI.ArcGIS.Mapping.OfficeIntegration.PowerPointInfo">
  <Version>Version1</Version>
  <RequiresSignIn>False</RequiresSignIn>
</EsriMapsInfo>
</file>

<file path=customXml/item103.xml><?xml version="1.0" encoding="utf-8"?>
<EsriMapsInfo xmlns="ESRI.ArcGIS.Mapping.OfficeIntegration.PowerPointInfo">
  <Version>Version1</Version>
  <RequiresSignIn>False</RequiresSignIn>
</EsriMapsInfo>
</file>

<file path=customXml/item104.xml><?xml version="1.0" encoding="utf-8"?>
<EsriMapsInfo xmlns="ESRI.ArcGIS.Mapping.OfficeIntegration.PowerPointInfo">
  <Version>Version1</Version>
  <RequiresSignIn>False</RequiresSignIn>
</EsriMapsInfo>
</file>

<file path=customXml/item105.xml><?xml version="1.0" encoding="utf-8"?>
<EsriMapsInfo xmlns="ESRI.ArcGIS.Mapping.OfficeIntegration.PowerPointInfo">
  <Version>Version1</Version>
  <RequiresSignIn>False</RequiresSignIn>
</EsriMapsInfo>
</file>

<file path=customXml/item106.xml><?xml version="1.0" encoding="utf-8"?>
<EsriMapsInfo xmlns="ESRI.ArcGIS.Mapping.OfficeIntegration.PowerPointInfo">
  <Version>Version1</Version>
  <RequiresSignIn>False</RequiresSignIn>
</EsriMapsInfo>
</file>

<file path=customXml/item107.xml><?xml version="1.0" encoding="utf-8"?>
<EsriMapsInfo xmlns="ESRI.ArcGIS.Mapping.OfficeIntegration.PowerPointInfo">
  <Version>Version1</Version>
  <RequiresSignIn>False</RequiresSignIn>
</EsriMapsInfo>
</file>

<file path=customXml/item108.xml><?xml version="1.0" encoding="utf-8"?>
<EsriMapsInfo xmlns="ESRI.ArcGIS.Mapping.OfficeIntegration.PowerPointInfo">
  <Version>Version1</Version>
  <RequiresSignIn>False</RequiresSignIn>
</EsriMapsInfo>
</file>

<file path=customXml/item109.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10.xml><?xml version="1.0" encoding="utf-8"?>
<EsriMapsInfo xmlns="ESRI.ArcGIS.Mapping.OfficeIntegration.PowerPointInfo">
  <Version>Version1</Version>
  <RequiresSignIn>False</RequiresSignIn>
</EsriMapsInfo>
</file>

<file path=customXml/item111.xml><?xml version="1.0" encoding="utf-8"?>
<EsriMapsInfo xmlns="ESRI.ArcGIS.Mapping.OfficeIntegration.PowerPointInfo">
  <Version>Version1</Version>
  <RequiresSignIn>False</RequiresSignIn>
</EsriMapsInfo>
</file>

<file path=customXml/item112.xml><?xml version="1.0" encoding="utf-8"?>
<EsriMapsInfo xmlns="ESRI.ArcGIS.Mapping.OfficeIntegration.PowerPointInfo">
  <Version>Version1</Version>
  <RequiresSignIn>False</RequiresSignIn>
</EsriMapsInfo>
</file>

<file path=customXml/item113.xml><?xml version="1.0" encoding="utf-8"?>
<EsriMapsInfo xmlns="ESRI.ArcGIS.Mapping.OfficeIntegration.PowerPointInfo">
  <Version>Version1</Version>
  <RequiresSignIn>False</RequiresSignIn>
</EsriMapsInfo>
</file>

<file path=customXml/item114.xml><?xml version="1.0" encoding="utf-8"?>
<EsriMapsInfo xmlns="ESRI.ArcGIS.Mapping.OfficeIntegration.PowerPointInfo">
  <Version>Version1</Version>
  <RequiresSignIn>False</RequiresSignIn>
</EsriMapsInfo>
</file>

<file path=customXml/item115.xml><?xml version="1.0" encoding="utf-8"?>
<EsriMapsInfo xmlns="ESRI.ArcGIS.Mapping.OfficeIntegration.PowerPointInfo">
  <Version>Version1</Version>
  <RequiresSignIn>False</RequiresSignIn>
</EsriMapsInfo>
</file>

<file path=customXml/item116.xml><?xml version="1.0" encoding="utf-8"?>
<EsriMapsInfo xmlns="ESRI.ArcGIS.Mapping.OfficeIntegration.PowerPointInfo">
  <Version>Version1</Version>
  <RequiresSignIn>False</RequiresSignIn>
</EsriMapsInfo>
</file>

<file path=customXml/item117.xml><?xml version="1.0" encoding="utf-8"?>
<EsriMapsInfo xmlns="ESRI.ArcGIS.Mapping.OfficeIntegration.PowerPointInfo">
  <Version>Version1</Version>
  <RequiresSignIn>False</RequiresSignIn>
</EsriMapsInfo>
</file>

<file path=customXml/item118.xml><?xml version="1.0" encoding="utf-8"?>
<EsriMapsInfo xmlns="ESRI.ArcGIS.Mapping.OfficeIntegration.PowerPointInfo">
  <Version>Version1</Version>
  <RequiresSignIn>False</RequiresSignIn>
</EsriMapsInfo>
</file>

<file path=customXml/item119.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20.xml><?xml version="1.0" encoding="utf-8"?>
<EsriMapsInfo xmlns="ESRI.ArcGIS.Mapping.OfficeIntegration.PowerPointInfo">
  <Version>Version1</Version>
  <RequiresSignIn>False</RequiresSignIn>
</EsriMapsInfo>
</file>

<file path=customXml/item121.xml><?xml version="1.0" encoding="utf-8"?>
<EsriMapsInfo xmlns="ESRI.ArcGIS.Mapping.OfficeIntegration.PowerPointInfo">
  <Version>Version1</Version>
  <RequiresSignIn>False</RequiresSignIn>
</EsriMapsInfo>
</file>

<file path=customXml/item122.xml><?xml version="1.0" encoding="utf-8"?>
<EsriMapsInfo xmlns="ESRI.ArcGIS.Mapping.OfficeIntegration.PowerPointInfo">
  <Version>Version1</Version>
  <RequiresSignIn>False</RequiresSignIn>
</EsriMapsInfo>
</file>

<file path=customXml/item123.xml><?xml version="1.0" encoding="utf-8"?>
<EsriMapsInfo xmlns="ESRI.ArcGIS.Mapping.OfficeIntegration.PowerPointInfo">
  <Version>Version1</Version>
  <RequiresSignIn>False</RequiresSignIn>
</EsriMapsInfo>
</file>

<file path=customXml/item124.xml><?xml version="1.0" encoding="utf-8"?>
<EsriMapsInfo xmlns="ESRI.ArcGIS.Mapping.OfficeIntegration.PowerPointInfo">
  <Version>Version1</Version>
  <RequiresSignIn>False</RequiresSignIn>
</EsriMapsInfo>
</file>

<file path=customXml/item125.xml><?xml version="1.0" encoding="utf-8"?>
<EsriMapsInfo xmlns="ESRI.ArcGIS.Mapping.OfficeIntegration.PowerPointInfo">
  <Version>Version1</Version>
  <RequiresSignIn>False</RequiresSignIn>
</EsriMapsInfo>
</file>

<file path=customXml/item126.xml><?xml version="1.0" encoding="utf-8"?>
<EsriMapsInfo xmlns="ESRI.ArcGIS.Mapping.OfficeIntegration.PowerPointInfo">
  <Version>Version1</Version>
  <RequiresSignIn>False</RequiresSignIn>
</EsriMapsInfo>
</file>

<file path=customXml/item127.xml><?xml version="1.0" encoding="utf-8"?>
<EsriMapsInfo xmlns="ESRI.ArcGIS.Mapping.OfficeIntegration.PowerPointInfo">
  <Version>Version1</Version>
  <RequiresSignIn>False</RequiresSignIn>
</EsriMapsInfo>
</file>

<file path=customXml/item128.xml><?xml version="1.0" encoding="utf-8"?>
<EsriMapsInfo xmlns="ESRI.ArcGIS.Mapping.OfficeIntegration.PowerPointInfo">
  <Version>Version1</Version>
  <RequiresSignIn>False</RequiresSignIn>
</EsriMapsInfo>
</file>

<file path=customXml/item129.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30.xml><?xml version="1.0" encoding="utf-8"?>
<EsriMapsInfo xmlns="ESRI.ArcGIS.Mapping.OfficeIntegration.PowerPointInfo">
  <Version>Version1</Version>
  <RequiresSignIn>False</RequiresSignIn>
</EsriMapsInfo>
</file>

<file path=customXml/item131.xml><?xml version="1.0" encoding="utf-8"?>
<EsriMapsInfo xmlns="ESRI.ArcGIS.Mapping.OfficeIntegration.PowerPointInfo">
  <Version>Version1</Version>
  <RequiresSignIn>False</RequiresSignIn>
</EsriMapsInfo>
</file>

<file path=customXml/item132.xml><?xml version="1.0" encoding="utf-8"?>
<EsriMapsInfo xmlns="ESRI.ArcGIS.Mapping.OfficeIntegration.PowerPointInfo">
  <Version>Version1</Version>
  <RequiresSignIn>False</RequiresSignIn>
</EsriMapsInfo>
</file>

<file path=customXml/item133.xml><?xml version="1.0" encoding="utf-8"?>
<EsriMapsInfo xmlns="ESRI.ArcGIS.Mapping.OfficeIntegration.PowerPointInfo">
  <Version>Version1</Version>
  <RequiresSignIn>False</RequiresSignIn>
</EsriMapsInfo>
</file>

<file path=customXml/item134.xml><?xml version="1.0" encoding="utf-8"?>
<EsriMapsInfo xmlns="ESRI.ArcGIS.Mapping.OfficeIntegration.PowerPointInfo">
  <Version>Version1</Version>
  <RequiresSignIn>False</RequiresSignIn>
</EsriMapsInfo>
</file>

<file path=customXml/item135.xml><?xml version="1.0" encoding="utf-8"?>
<EsriMapsInfo xmlns="ESRI.ArcGIS.Mapping.OfficeIntegration.PowerPointInfo">
  <Version>Version1</Version>
  <RequiresSignIn>False</RequiresSignIn>
</EsriMapsInfo>
</file>

<file path=customXml/item136.xml><?xml version="1.0" encoding="utf-8"?>
<EsriMapsInfo xmlns="ESRI.ArcGIS.Mapping.OfficeIntegration.PowerPointInfo">
  <Version>Version1</Version>
  <RequiresSignIn>False</RequiresSignIn>
</EsriMapsInfo>
</file>

<file path=customXml/item137.xml><?xml version="1.0" encoding="utf-8"?>
<EsriMapsInfo xmlns="ESRI.ArcGIS.Mapping.OfficeIntegration.PowerPointInfo">
  <Version>Version1</Version>
  <RequiresSignIn>False</RequiresSignIn>
</EsriMapsInfo>
</file>

<file path=customXml/item138.xml><?xml version="1.0" encoding="utf-8"?>
<EsriMapsInfo xmlns="ESRI.ArcGIS.Mapping.OfficeIntegration.PowerPointInfo">
  <Version>Version1</Version>
  <RequiresSignIn>False</RequiresSignIn>
</EsriMapsInfo>
</file>

<file path=customXml/item139.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40.xml><?xml version="1.0" encoding="utf-8"?>
<EsriMapsInfo xmlns="ESRI.ArcGIS.Mapping.OfficeIntegration.PowerPointInfo">
  <Version>Version1</Version>
  <RequiresSignIn>False</RequiresSignIn>
</EsriMapsInfo>
</file>

<file path=customXml/item141.xml><?xml version="1.0" encoding="utf-8"?>
<EsriMapsInfo xmlns="ESRI.ArcGIS.Mapping.OfficeIntegration.PowerPointInfo">
  <Version>Version1</Version>
  <RequiresSignIn>False</RequiresSignIn>
</EsriMapsInfo>
</file>

<file path=customXml/item142.xml><?xml version="1.0" encoding="utf-8"?>
<EsriMapsInfo xmlns="ESRI.ArcGIS.Mapping.OfficeIntegration.PowerPointInfo">
  <Version>Version1</Version>
  <RequiresSignIn>False</RequiresSignIn>
</EsriMapsInfo>
</file>

<file path=customXml/item143.xml><?xml version="1.0" encoding="utf-8"?>
<EsriMapsInfo xmlns="ESRI.ArcGIS.Mapping.OfficeIntegration.PowerPointInfo">
  <Version>Version1</Version>
  <RequiresSignIn>False</RequiresSignIn>
</EsriMapsInfo>
</file>

<file path=customXml/item144.xml><?xml version="1.0" encoding="utf-8"?>
<EsriMapsInfo xmlns="ESRI.ArcGIS.Mapping.OfficeIntegration.PowerPointInfo">
  <Version>Version1</Version>
  <RequiresSignIn>False</RequiresSignIn>
</EsriMapsInfo>
</file>

<file path=customXml/item145.xml><?xml version="1.0" encoding="utf-8"?>
<EsriMapsInfo xmlns="ESRI.ArcGIS.Mapping.OfficeIntegration.PowerPointInfo">
  <Version>Version1</Version>
  <RequiresSignIn>False</RequiresSignIn>
</EsriMapsInfo>
</file>

<file path=customXml/item146.xml><?xml version="1.0" encoding="utf-8"?>
<EsriMapsInfo xmlns="ESRI.ArcGIS.Mapping.OfficeIntegration.PowerPointInfo">
  <Version>Version1</Version>
  <RequiresSignIn>False</RequiresSignIn>
</EsriMapsInfo>
</file>

<file path=customXml/item147.xml><?xml version="1.0" encoding="utf-8"?>
<EsriMapsInfo xmlns="ESRI.ArcGIS.Mapping.OfficeIntegration.PowerPointInfo">
  <Version>Version1</Version>
  <RequiresSignIn>False</RequiresSignIn>
</EsriMapsInfo>
</file>

<file path=customXml/item148.xml><?xml version="1.0" encoding="utf-8"?>
<EsriMapsInfo xmlns="ESRI.ArcGIS.Mapping.OfficeIntegration.PowerPointInfo">
  <Version>Version1</Version>
  <RequiresSignIn>False</RequiresSignIn>
</EsriMapsInfo>
</file>

<file path=customXml/item149.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50.xml><?xml version="1.0" encoding="utf-8"?>
<EsriMapsInfo xmlns="ESRI.ArcGIS.Mapping.OfficeIntegration.PowerPointInfo">
  <Version>Version1</Version>
  <RequiresSignIn>False</RequiresSignIn>
</EsriMapsInfo>
</file>

<file path=customXml/item151.xml><?xml version="1.0" encoding="utf-8"?>
<EsriMapsInfo xmlns="ESRI.ArcGIS.Mapping.OfficeIntegration.PowerPointInfo">
  <Version>Version1</Version>
  <RequiresSignIn>False</RequiresSignIn>
</EsriMapsInfo>
</file>

<file path=customXml/item152.xml><?xml version="1.0" encoding="utf-8"?>
<EsriMapsInfo xmlns="ESRI.ArcGIS.Mapping.OfficeIntegration.PowerPointInfo">
  <Version>Version1</Version>
  <RequiresSignIn>False</RequiresSignIn>
</EsriMapsInfo>
</file>

<file path=customXml/item153.xml><?xml version="1.0" encoding="utf-8"?>
<EsriMapsInfo xmlns="ESRI.ArcGIS.Mapping.OfficeIntegration.PowerPointInfo">
  <Version>Version1</Version>
  <RequiresSignIn>False</RequiresSignIn>
</EsriMapsInfo>
</file>

<file path=customXml/item154.xml><?xml version="1.0" encoding="utf-8"?>
<EsriMapsInfo xmlns="ESRI.ArcGIS.Mapping.OfficeIntegration.PowerPointInfo">
  <Version>Version1</Version>
  <RequiresSignIn>False</RequiresSignIn>
</EsriMapsInfo>
</file>

<file path=customXml/item155.xml><?xml version="1.0" encoding="utf-8"?>
<EsriMapsInfo xmlns="ESRI.ArcGIS.Mapping.OfficeIntegration.PowerPointInfo">
  <Version>Version1</Version>
  <RequiresSignIn>False</RequiresSignIn>
</EsriMapsInfo>
</file>

<file path=customXml/item156.xml><?xml version="1.0" encoding="utf-8"?>
<EsriMapsInfo xmlns="ESRI.ArcGIS.Mapping.OfficeIntegration.PowerPointInfo">
  <Version>Version1</Version>
  <RequiresSignIn>False</RequiresSignIn>
</EsriMapsInfo>
</file>

<file path=customXml/item157.xml><?xml version="1.0" encoding="utf-8"?>
<EsriMapsInfo xmlns="ESRI.ArcGIS.Mapping.OfficeIntegration.PowerPointInfo">
  <Version>Version1</Version>
  <RequiresSignIn>False</RequiresSignIn>
</EsriMapsInfo>
</file>

<file path=customXml/item158.xml><?xml version="1.0" encoding="utf-8"?>
<EsriMapsInfo xmlns="ESRI.ArcGIS.Mapping.OfficeIntegration.PowerPointInfo">
  <Version>Version1</Version>
  <RequiresSignIn>False</RequiresSignIn>
</EsriMapsInfo>
</file>

<file path=customXml/item159.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60.xml><?xml version="1.0" encoding="utf-8"?>
<EsriMapsInfo xmlns="ESRI.ArcGIS.Mapping.OfficeIntegration.PowerPointInfo">
  <Version>Version1</Version>
  <RequiresSignIn>False</RequiresSignIn>
</EsriMapsInfo>
</file>

<file path=customXml/item161.xml><?xml version="1.0" encoding="utf-8"?>
<EsriMapsInfo xmlns="ESRI.ArcGIS.Mapping.OfficeIntegration.PowerPointInfo">
  <Version>Version1</Version>
  <RequiresSignIn>False</RequiresSignIn>
</EsriMapsInfo>
</file>

<file path=customXml/item162.xml><?xml version="1.0" encoding="utf-8"?>
<EsriMapsInfo xmlns="ESRI.ArcGIS.Mapping.OfficeIntegration.PowerPointInfo">
  <Version>Version1</Version>
  <RequiresSignIn>False</RequiresSignIn>
</EsriMapsInfo>
</file>

<file path=customXml/item163.xml><?xml version="1.0" encoding="utf-8"?>
<EsriMapsInfo xmlns="ESRI.ArcGIS.Mapping.OfficeIntegration.PowerPointInfo">
  <Version>Version1</Version>
  <RequiresSignIn>False</RequiresSignIn>
</EsriMapsInfo>
</file>

<file path=customXml/item164.xml><?xml version="1.0" encoding="utf-8"?>
<EsriMapsInfo xmlns="ESRI.ArcGIS.Mapping.OfficeIntegration.PowerPointInfo">
  <Version>Version1</Version>
  <RequiresSignIn>False</RequiresSignIn>
</EsriMapsInfo>
</file>

<file path=customXml/item165.xml><?xml version="1.0" encoding="utf-8"?>
<EsriMapsInfo xmlns="ESRI.ArcGIS.Mapping.OfficeIntegration.PowerPointInfo">
  <Version>Version1</Version>
  <RequiresSignIn>False</RequiresSignIn>
</EsriMapsInfo>
</file>

<file path=customXml/item166.xml><?xml version="1.0" encoding="utf-8"?>
<EsriMapsInfo xmlns="ESRI.ArcGIS.Mapping.OfficeIntegration.PowerPointInfo">
  <Version>Version1</Version>
  <RequiresSignIn>False</RequiresSignIn>
</EsriMapsInfo>
</file>

<file path=customXml/item167.xml><?xml version="1.0" encoding="utf-8"?>
<EsriMapsInfo xmlns="ESRI.ArcGIS.Mapping.OfficeIntegration.PowerPointInfo">
  <Version>Version1</Version>
  <RequiresSignIn>False</RequiresSignIn>
</EsriMapsInfo>
</file>

<file path=customXml/item168.xml><?xml version="1.0" encoding="utf-8"?>
<EsriMapsInfo xmlns="ESRI.ArcGIS.Mapping.OfficeIntegration.PowerPointInfo">
  <Version>Version1</Version>
  <RequiresSignIn>False</RequiresSignIn>
</EsriMapsInfo>
</file>

<file path=customXml/item169.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70.xml><?xml version="1.0" encoding="utf-8"?>
<EsriMapsInfo xmlns="ESRI.ArcGIS.Mapping.OfficeIntegration.PowerPointInfo">
  <Version>Version1</Version>
  <RequiresSignIn>False</RequiresSignIn>
</EsriMapsInfo>
</file>

<file path=customXml/item171.xml><?xml version="1.0" encoding="utf-8"?>
<EsriMapsInfo xmlns="ESRI.ArcGIS.Mapping.OfficeIntegration.PowerPointInfo">
  <Version>Version1</Version>
  <RequiresSignIn>False</RequiresSignIn>
</EsriMapsInfo>
</file>

<file path=customXml/item172.xml><?xml version="1.0" encoding="utf-8"?>
<EsriMapsInfo xmlns="ESRI.ArcGIS.Mapping.OfficeIntegration.PowerPointInfo">
  <Version>Version1</Version>
  <RequiresSignIn>False</RequiresSignIn>
</EsriMapsInfo>
</file>

<file path=customXml/item173.xml><?xml version="1.0" encoding="utf-8"?>
<EsriMapsInfo xmlns="ESRI.ArcGIS.Mapping.OfficeIntegration.PowerPointInfo">
  <Version>Version1</Version>
  <RequiresSignIn>False</RequiresSignIn>
</EsriMapsInfo>
</file>

<file path=customXml/item174.xml><?xml version="1.0" encoding="utf-8"?>
<EsriMapsInfo xmlns="ESRI.ArcGIS.Mapping.OfficeIntegration.PowerPointInfo">
  <Version>Version1</Version>
  <RequiresSignIn>False</RequiresSignIn>
</EsriMapsInfo>
</file>

<file path=customXml/item175.xml><?xml version="1.0" encoding="utf-8"?>
<EsriMapsInfo xmlns="ESRI.ArcGIS.Mapping.OfficeIntegration.PowerPointInfo">
  <Version>Version1</Version>
  <RequiresSignIn>False</RequiresSignIn>
</EsriMapsInfo>
</file>

<file path=customXml/item176.xml><?xml version="1.0" encoding="utf-8"?>
<EsriMapsInfo xmlns="ESRI.ArcGIS.Mapping.OfficeIntegration.PowerPointInfo">
  <Version>Version1</Version>
  <RequiresSignIn>False</RequiresSignIn>
</EsriMapsInfo>
</file>

<file path=customXml/item177.xml><?xml version="1.0" encoding="utf-8"?>
<EsriMapsInfo xmlns="ESRI.ArcGIS.Mapping.OfficeIntegration.PowerPointInfo">
  <Version>Version1</Version>
  <RequiresSignIn>False</RequiresSignIn>
</EsriMapsInfo>
</file>

<file path=customXml/item178.xml><?xml version="1.0" encoding="utf-8"?>
<EsriMapsInfo xmlns="ESRI.ArcGIS.Mapping.OfficeIntegration.PowerPointInfo">
  <Version>Version1</Version>
  <RequiresSignIn>False</RequiresSignIn>
</EsriMapsInfo>
</file>

<file path=customXml/item179.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80.xml><?xml version="1.0" encoding="utf-8"?>
<EsriMapsInfo xmlns="ESRI.ArcGIS.Mapping.OfficeIntegration.PowerPointInfo">
  <Version>Version1</Version>
  <RequiresSignIn>False</RequiresSignIn>
</EsriMapsInfo>
</file>

<file path=customXml/item181.xml><?xml version="1.0" encoding="utf-8"?>
<EsriMapsInfo xmlns="ESRI.ArcGIS.Mapping.OfficeIntegration.PowerPointInfo">
  <Version>Version1</Version>
  <RequiresSignIn>False</RequiresSignIn>
</EsriMapsInfo>
</file>

<file path=customXml/item182.xml><?xml version="1.0" encoding="utf-8"?>
<EsriMapsInfo xmlns="ESRI.ArcGIS.Mapping.OfficeIntegration.PowerPointInfo">
  <Version>Version1</Version>
  <RequiresSignIn>False</RequiresSignIn>
</EsriMapsInfo>
</file>

<file path=customXml/item183.xml><?xml version="1.0" encoding="utf-8"?>
<EsriMapsInfo xmlns="ESRI.ArcGIS.Mapping.OfficeIntegration.PowerPointInfo">
  <Version>Version1</Version>
  <RequiresSignIn>False</RequiresSignIn>
</EsriMapsInfo>
</file>

<file path=customXml/item184.xml><?xml version="1.0" encoding="utf-8"?>
<EsriMapsInfo xmlns="ESRI.ArcGIS.Mapping.OfficeIntegration.PowerPointInfo">
  <Version>Version1</Version>
  <RequiresSignIn>False</RequiresSignIn>
</EsriMapsInfo>
</file>

<file path=customXml/item185.xml><?xml version="1.0" encoding="utf-8"?>
<EsriMapsInfo xmlns="ESRI.ArcGIS.Mapping.OfficeIntegration.PowerPointInfo">
  <Version>Version1</Version>
  <RequiresSignIn>False</RequiresSignIn>
</EsriMapsInfo>
</file>

<file path=customXml/item186.xml><?xml version="1.0" encoding="utf-8"?>
<EsriMapsInfo xmlns="ESRI.ArcGIS.Mapping.OfficeIntegration.PowerPointInfo">
  <Version>Version1</Version>
  <RequiresSignIn>False</RequiresSignIn>
</EsriMapsInfo>
</file>

<file path=customXml/item187.xml><?xml version="1.0" encoding="utf-8"?>
<EsriMapsInfo xmlns="ESRI.ArcGIS.Mapping.OfficeIntegration.PowerPointInfo">
  <Version>Version1</Version>
  <RequiresSignIn>False</RequiresSignIn>
</EsriMapsInfo>
</file>

<file path=customXml/item188.xml><?xml version="1.0" encoding="utf-8"?>
<EsriMapsInfo xmlns="ESRI.ArcGIS.Mapping.OfficeIntegration.PowerPointInfo">
  <Version>Version1</Version>
  <RequiresSignIn>False</RequiresSignIn>
</EsriMapsInfo>
</file>

<file path=customXml/item189.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190.xml><?xml version="1.0" encoding="utf-8"?>
<EsriMapsInfo xmlns="ESRI.ArcGIS.Mapping.OfficeIntegration.PowerPointInfo">
  <Version>Version1</Version>
  <RequiresSignIn>False</RequiresSignIn>
</EsriMapsInfo>
</file>

<file path=customXml/item191.xml><?xml version="1.0" encoding="utf-8"?>
<EsriMapsInfo xmlns="ESRI.ArcGIS.Mapping.OfficeIntegration.PowerPointInfo">
  <Version>Version1</Version>
  <RequiresSignIn>False</RequiresSignIn>
</EsriMapsInfo>
</file>

<file path=customXml/item192.xml><?xml version="1.0" encoding="utf-8"?>
<EsriMapsInfo xmlns="ESRI.ArcGIS.Mapping.OfficeIntegration.PowerPointInfo">
  <Version>Version1</Version>
  <RequiresSignIn>False</RequiresSignIn>
</EsriMapsInfo>
</file>

<file path=customXml/item193.xml><?xml version="1.0" encoding="utf-8"?>
<EsriMapsInfo xmlns="ESRI.ArcGIS.Mapping.OfficeIntegration.PowerPointInfo">
  <Version>Version1</Version>
  <RequiresSignIn>False</RequiresSignIn>
</EsriMapsInfo>
</file>

<file path=customXml/item194.xml><?xml version="1.0" encoding="utf-8"?>
<EsriMapsInfo xmlns="ESRI.ArcGIS.Mapping.OfficeIntegration.PowerPointInfo">
  <Version>Version1</Version>
  <RequiresSignIn>False</RequiresSignIn>
</EsriMapsInfo>
</file>

<file path=customXml/item195.xml><?xml version="1.0" encoding="utf-8"?>
<EsriMapsInfo xmlns="ESRI.ArcGIS.Mapping.OfficeIntegration.PowerPointInfo">
  <Version>Version1</Version>
  <RequiresSignIn>False</RequiresSignIn>
</EsriMapsInfo>
</file>

<file path=customXml/item196.xml><?xml version="1.0" encoding="utf-8"?>
<EsriMapsInfo xmlns="ESRI.ArcGIS.Mapping.OfficeIntegration.PowerPointInfo">
  <Version>Version1</Version>
  <RequiresSignIn>False</RequiresSignIn>
</EsriMapsInfo>
</file>

<file path=customXml/item197.xml><?xml version="1.0" encoding="utf-8"?>
<EsriMapsInfo xmlns="ESRI.ArcGIS.Mapping.OfficeIntegration.PowerPointInfo">
  <Version>Version1</Version>
  <RequiresSignIn>False</RequiresSignIn>
</EsriMapsInfo>
</file>

<file path=customXml/item198.xml><?xml version="1.0" encoding="utf-8"?>
<EsriMapsInfo xmlns="ESRI.ArcGIS.Mapping.OfficeIntegration.PowerPointInfo">
  <Version>Version1</Version>
  <RequiresSignIn>False</RequiresSignIn>
</EsriMapsInfo>
</file>

<file path=customXml/item19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00.xml><?xml version="1.0" encoding="utf-8"?>
<EsriMapsInfo xmlns="ESRI.ArcGIS.Mapping.OfficeIntegration.PowerPointInfo">
  <Version>Version1</Version>
  <RequiresSignIn>False</RequiresSignIn>
</EsriMapsInfo>
</file>

<file path=customXml/item201.xml><?xml version="1.0" encoding="utf-8"?>
<EsriMapsInfo xmlns="ESRI.ArcGIS.Mapping.OfficeIntegration.PowerPointInfo">
  <Version>Version1</Version>
  <RequiresSignIn>False</RequiresSignIn>
</EsriMapsInfo>
</file>

<file path=customXml/item202.xml><?xml version="1.0" encoding="utf-8"?>
<EsriMapsInfo xmlns="ESRI.ArcGIS.Mapping.OfficeIntegration.PowerPointInfo">
  <Version>Version1</Version>
  <RequiresSignIn>False</RequiresSignIn>
</EsriMapsInfo>
</file>

<file path=customXml/item203.xml><?xml version="1.0" encoding="utf-8"?>
<EsriMapsInfo xmlns="ESRI.ArcGIS.Mapping.OfficeIntegration.PowerPointInfo">
  <Version>Version1</Version>
  <RequiresSignIn>False</RequiresSignIn>
</EsriMapsInfo>
</file>

<file path=customXml/item204.xml><?xml version="1.0" encoding="utf-8"?>
<EsriMapsInfo xmlns="ESRI.ArcGIS.Mapping.OfficeIntegration.PowerPointInfo">
  <Version>Version1</Version>
  <RequiresSignIn>False</RequiresSignIn>
</EsriMapsInfo>
</file>

<file path=customXml/item205.xml><?xml version="1.0" encoding="utf-8"?>
<EsriMapsInfo xmlns="ESRI.ArcGIS.Mapping.OfficeIntegration.PowerPointInfo">
  <Version>Version1</Version>
  <RequiresSignIn>False</RequiresSignIn>
</EsriMapsInfo>
</file>

<file path=customXml/item206.xml><?xml version="1.0" encoding="utf-8"?>
<EsriMapsInfo xmlns="ESRI.ArcGIS.Mapping.OfficeIntegration.PowerPointInfo">
  <Version>Version1</Version>
  <RequiresSignIn>False</RequiresSignIn>
</EsriMapsInfo>
</file>

<file path=customXml/item207.xml><?xml version="1.0" encoding="utf-8"?>
<EsriMapsInfo xmlns="ESRI.ArcGIS.Mapping.OfficeIntegration.PowerPointInfo">
  <Version>Version1</Version>
  <RequiresSignIn>False</RequiresSignIn>
</EsriMapsInfo>
</file>

<file path=customXml/item208.xml><?xml version="1.0" encoding="utf-8"?>
<EsriMapsInfo xmlns="ESRI.ArcGIS.Mapping.OfficeIntegration.PowerPointInfo">
  <Version>Version1</Version>
  <RequiresSignIn>False</RequiresSignIn>
</EsriMapsInfo>
</file>

<file path=customXml/item209.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10.xml><?xml version="1.0" encoding="utf-8"?>
<EsriMapsInfo xmlns="ESRI.ArcGIS.Mapping.OfficeIntegration.PowerPointInfo">
  <Version>Version1</Version>
  <RequiresSignIn>False</RequiresSignIn>
</EsriMapsInfo>
</file>

<file path=customXml/item211.xml><?xml version="1.0" encoding="utf-8"?>
<EsriMapsInfo xmlns="ESRI.ArcGIS.Mapping.OfficeIntegration.PowerPointInfo">
  <Version>Version1</Version>
  <RequiresSignIn>False</RequiresSignIn>
</EsriMapsInfo>
</file>

<file path=customXml/item212.xml><?xml version="1.0" encoding="utf-8"?>
<EsriMapsInfo xmlns="ESRI.ArcGIS.Mapping.OfficeIntegration.PowerPointInfo">
  <Version>Version1</Version>
  <RequiresSignIn>False</RequiresSignIn>
</EsriMapsInfo>
</file>

<file path=customXml/item213.xml><?xml version="1.0" encoding="utf-8"?>
<EsriMapsInfo xmlns="ESRI.ArcGIS.Mapping.OfficeIntegration.PowerPointInfo">
  <Version>Version1</Version>
  <RequiresSignIn>False</RequiresSignIn>
</EsriMapsInfo>
</file>

<file path=customXml/item214.xml><?xml version="1.0" encoding="utf-8"?>
<EsriMapsInfo xmlns="ESRI.ArcGIS.Mapping.OfficeIntegration.PowerPointInfo">
  <Version>Version1</Version>
  <RequiresSignIn>False</RequiresSignIn>
</EsriMapsInfo>
</file>

<file path=customXml/item215.xml><?xml version="1.0" encoding="utf-8"?>
<EsriMapsInfo xmlns="ESRI.ArcGIS.Mapping.OfficeIntegration.PowerPointInfo">
  <Version>Version1</Version>
  <RequiresSignIn>False</RequiresSignIn>
</EsriMapsInfo>
</file>

<file path=customXml/item216.xml><?xml version="1.0" encoding="utf-8"?>
<EsriMapsInfo xmlns="ESRI.ArcGIS.Mapping.OfficeIntegration.PowerPointInfo">
  <Version>Version1</Version>
  <RequiresSignIn>False</RequiresSignIn>
</EsriMapsInfo>
</file>

<file path=customXml/item217.xml><?xml version="1.0" encoding="utf-8"?>
<EsriMapsInfo xmlns="ESRI.ArcGIS.Mapping.OfficeIntegration.PowerPointInfo">
  <Version>Version1</Version>
  <RequiresSignIn>False</RequiresSignIn>
</EsriMapsInfo>
</file>

<file path=customXml/item218.xml><?xml version="1.0" encoding="utf-8"?>
<EsriMapsInfo xmlns="ESRI.ArcGIS.Mapping.OfficeIntegration.PowerPointInfo">
  <Version>Version1</Version>
  <RequiresSignIn>False</RequiresSignIn>
</EsriMapsInfo>
</file>

<file path=customXml/item219.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20.xml><?xml version="1.0" encoding="utf-8"?>
<EsriMapsInfo xmlns="ESRI.ArcGIS.Mapping.OfficeIntegration.PowerPointInfo">
  <Version>Version1</Version>
  <RequiresSignIn>False</RequiresSignIn>
</EsriMapsInfo>
</file>

<file path=customXml/item221.xml><?xml version="1.0" encoding="utf-8"?>
<EsriMapsInfo xmlns="ESRI.ArcGIS.Mapping.OfficeIntegration.PowerPointInfo">
  <Version>Version1</Version>
  <RequiresSignIn>False</RequiresSignIn>
</EsriMapsInfo>
</file>

<file path=customXml/item222.xml><?xml version="1.0" encoding="utf-8"?>
<EsriMapsInfo xmlns="ESRI.ArcGIS.Mapping.OfficeIntegration.PowerPointInfo">
  <Version>Version1</Version>
  <RequiresSignIn>False</RequiresSignIn>
</EsriMapsInfo>
</file>

<file path=customXml/item223.xml><?xml version="1.0" encoding="utf-8"?>
<EsriMapsInfo xmlns="ESRI.ArcGIS.Mapping.OfficeIntegration.PowerPointInfo">
  <Version>Version1</Version>
  <RequiresSignIn>False</RequiresSignIn>
</EsriMapsInfo>
</file>

<file path=customXml/item224.xml><?xml version="1.0" encoding="utf-8"?>
<EsriMapsInfo xmlns="ESRI.ArcGIS.Mapping.OfficeIntegration.PowerPointInfo">
  <Version>Version1</Version>
  <RequiresSignIn>False</RequiresSignIn>
</EsriMapsInfo>
</file>

<file path=customXml/item225.xml><?xml version="1.0" encoding="utf-8"?>
<EsriMapsInfo xmlns="ESRI.ArcGIS.Mapping.OfficeIntegration.PowerPointInfo">
  <Version>Version1</Version>
  <RequiresSignIn>False</RequiresSignIn>
</EsriMapsInfo>
</file>

<file path=customXml/item226.xml><?xml version="1.0" encoding="utf-8"?>
<EsriMapsInfo xmlns="ESRI.ArcGIS.Mapping.OfficeIntegration.PowerPointInfo">
  <Version>Version1</Version>
  <RequiresSignIn>False</RequiresSignIn>
</EsriMapsInfo>
</file>

<file path=customXml/item227.xml><?xml version="1.0" encoding="utf-8"?>
<EsriMapsInfo xmlns="ESRI.ArcGIS.Mapping.OfficeIntegration.PowerPointInfo">
  <Version>Version1</Version>
  <RequiresSignIn>False</RequiresSignIn>
</EsriMapsInfo>
</file>

<file path=customXml/item228.xml><?xml version="1.0" encoding="utf-8"?>
<EsriMapsInfo xmlns="ESRI.ArcGIS.Mapping.OfficeIntegration.PowerPointInfo">
  <Version>Version1</Version>
  <RequiresSignIn>False</RequiresSignIn>
</EsriMapsInfo>
</file>

<file path=customXml/item229.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30.xml><?xml version="1.0" encoding="utf-8"?>
<EsriMapsInfo xmlns="ESRI.ArcGIS.Mapping.OfficeIntegration.PowerPointInfo">
  <Version>Version1</Version>
  <RequiresSignIn>False</RequiresSignIn>
</EsriMapsInfo>
</file>

<file path=customXml/item231.xml><?xml version="1.0" encoding="utf-8"?>
<EsriMapsInfo xmlns="ESRI.ArcGIS.Mapping.OfficeIntegration.PowerPointInfo">
  <Version>Version1</Version>
  <RequiresSignIn>False</RequiresSignIn>
</EsriMapsInfo>
</file>

<file path=customXml/item232.xml><?xml version="1.0" encoding="utf-8"?>
<EsriMapsInfo xmlns="ESRI.ArcGIS.Mapping.OfficeIntegration.PowerPointInfo">
  <Version>Version1</Version>
  <RequiresSignIn>False</RequiresSignIn>
</EsriMapsInfo>
</file>

<file path=customXml/item233.xml><?xml version="1.0" encoding="utf-8"?>
<EsriMapsInfo xmlns="ESRI.ArcGIS.Mapping.OfficeIntegration.PowerPointInfo">
  <Version>Version1</Version>
  <RequiresSignIn>False</RequiresSignIn>
</EsriMapsInfo>
</file>

<file path=customXml/item234.xml><?xml version="1.0" encoding="utf-8"?>
<EsriMapsInfo xmlns="ESRI.ArcGIS.Mapping.OfficeIntegration.PowerPointInfo">
  <Version>Version1</Version>
  <RequiresSignIn>False</RequiresSignIn>
</EsriMapsInfo>
</file>

<file path=customXml/item235.xml><?xml version="1.0" encoding="utf-8"?>
<EsriMapsInfo xmlns="ESRI.ArcGIS.Mapping.OfficeIntegration.PowerPointInfo">
  <Version>Version1</Version>
  <RequiresSignIn>False</RequiresSignIn>
</EsriMapsInfo>
</file>

<file path=customXml/item236.xml><?xml version="1.0" encoding="utf-8"?>
<EsriMapsInfo xmlns="ESRI.ArcGIS.Mapping.OfficeIntegration.PowerPointInfo">
  <Version>Version1</Version>
  <RequiresSignIn>False</RequiresSignIn>
</EsriMapsInfo>
</file>

<file path=customXml/item237.xml><?xml version="1.0" encoding="utf-8"?>
<EsriMapsInfo xmlns="ESRI.ArcGIS.Mapping.OfficeIntegration.PowerPointInfo">
  <Version>Version1</Version>
  <RequiresSignIn>False</RequiresSignIn>
</EsriMapsInfo>
</file>

<file path=customXml/item238.xml><?xml version="1.0" encoding="utf-8"?>
<EsriMapsInfo xmlns="ESRI.ArcGIS.Mapping.OfficeIntegration.PowerPointInfo">
  <Version>Version1</Version>
  <RequiresSignIn>False</RequiresSignIn>
</EsriMapsInfo>
</file>

<file path=customXml/item239.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40.xml><?xml version="1.0" encoding="utf-8"?>
<EsriMapsInfo xmlns="ESRI.ArcGIS.Mapping.OfficeIntegration.PowerPointInfo">
  <Version>Version1</Version>
  <RequiresSignIn>False</RequiresSignIn>
</EsriMapsInfo>
</file>

<file path=customXml/item241.xml><?xml version="1.0" encoding="utf-8"?>
<EsriMapsInfo xmlns="ESRI.ArcGIS.Mapping.OfficeIntegration.PowerPointInfo">
  <Version>Version1</Version>
  <RequiresSignIn>False</RequiresSignIn>
</EsriMapsInfo>
</file>

<file path=customXml/item242.xml><?xml version="1.0" encoding="utf-8"?>
<EsriMapsInfo xmlns="ESRI.ArcGIS.Mapping.OfficeIntegration.PowerPointInfo">
  <Version>Version1</Version>
  <RequiresSignIn>False</RequiresSignIn>
</EsriMapsInfo>
</file>

<file path=customXml/item243.xml><?xml version="1.0" encoding="utf-8"?>
<EsriMapsInfo xmlns="ESRI.ArcGIS.Mapping.OfficeIntegration.PowerPointInfo">
  <Version>Version1</Version>
  <RequiresSignIn>False</RequiresSignIn>
</EsriMapsInfo>
</file>

<file path=customXml/item244.xml><?xml version="1.0" encoding="utf-8"?>
<EsriMapsInfo xmlns="ESRI.ArcGIS.Mapping.OfficeIntegration.PowerPointInfo">
  <Version>Version1</Version>
  <RequiresSignIn>False</RequiresSignIn>
</EsriMapsInfo>
</file>

<file path=customXml/item245.xml><?xml version="1.0" encoding="utf-8"?>
<EsriMapsInfo xmlns="ESRI.ArcGIS.Mapping.OfficeIntegration.PowerPointInfo">
  <Version>Version1</Version>
  <RequiresSignIn>False</RequiresSignIn>
</EsriMapsInfo>
</file>

<file path=customXml/item246.xml><?xml version="1.0" encoding="utf-8"?>
<EsriMapsInfo xmlns="ESRI.ArcGIS.Mapping.OfficeIntegration.PowerPointInfo">
  <Version>Version1</Version>
  <RequiresSignIn>False</RequiresSignIn>
</EsriMapsInfo>
</file>

<file path=customXml/item247.xml><?xml version="1.0" encoding="utf-8"?>
<EsriMapsInfo xmlns="ESRI.ArcGIS.Mapping.OfficeIntegration.PowerPointInfo">
  <Version>Version1</Version>
  <RequiresSignIn>False</RequiresSignIn>
</EsriMapsInfo>
</file>

<file path=customXml/item248.xml><?xml version="1.0" encoding="utf-8"?>
<EsriMapsInfo xmlns="ESRI.ArcGIS.Mapping.OfficeIntegration.PowerPointInfo">
  <Version>Version1</Version>
  <RequiresSignIn>False</RequiresSignIn>
</EsriMapsInfo>
</file>

<file path=customXml/item249.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50.xml><?xml version="1.0" encoding="utf-8"?>
<EsriMapsInfo xmlns="ESRI.ArcGIS.Mapping.OfficeIntegration.PowerPointInfo">
  <Version>Version1</Version>
  <RequiresSignIn>False</RequiresSignIn>
</EsriMapsInfo>
</file>

<file path=customXml/item251.xml><?xml version="1.0" encoding="utf-8"?>
<EsriMapsInfo xmlns="ESRI.ArcGIS.Mapping.OfficeIntegration.PowerPointInfo">
  <Version>Version1</Version>
  <RequiresSignIn>False</RequiresSignIn>
</EsriMapsInfo>
</file>

<file path=customXml/item252.xml><?xml version="1.0" encoding="utf-8"?>
<EsriMapsInfo xmlns="ESRI.ArcGIS.Mapping.OfficeIntegration.PowerPointInfo">
  <Version>Version1</Version>
  <RequiresSignIn>False</RequiresSignIn>
</EsriMapsInfo>
</file>

<file path=customXml/item253.xml><?xml version="1.0" encoding="utf-8"?>
<EsriMapsInfo xmlns="ESRI.ArcGIS.Mapping.OfficeIntegration.PowerPointInfo">
  <Version>Version1</Version>
  <RequiresSignIn>False</RequiresSignIn>
</EsriMapsInfo>
</file>

<file path=customXml/item254.xml><?xml version="1.0" encoding="utf-8"?>
<EsriMapsInfo xmlns="ESRI.ArcGIS.Mapping.OfficeIntegration.PowerPointInfo">
  <Version>Version1</Version>
  <RequiresSignIn>False</RequiresSignIn>
</EsriMapsInfo>
</file>

<file path=customXml/item255.xml><?xml version="1.0" encoding="utf-8"?>
<EsriMapsInfo xmlns="ESRI.ArcGIS.Mapping.OfficeIntegration.PowerPointInfo">
  <Version>Version1</Version>
  <RequiresSignIn>False</RequiresSignIn>
</EsriMapsInfo>
</file>

<file path=customXml/item256.xml><?xml version="1.0" encoding="utf-8"?>
<EsriMapsInfo xmlns="ESRI.ArcGIS.Mapping.OfficeIntegration.PowerPointInfo">
  <Version>Version1</Version>
  <RequiresSignIn>False</RequiresSignIn>
</EsriMapsInfo>
</file>

<file path=customXml/item257.xml><?xml version="1.0" encoding="utf-8"?>
<EsriMapsInfo xmlns="ESRI.ArcGIS.Mapping.OfficeIntegration.PowerPointInfo">
  <Version>Version1</Version>
  <RequiresSignIn>False</RequiresSignIn>
</EsriMapsInfo>
</file>

<file path=customXml/item258.xml><?xml version="1.0" encoding="utf-8"?>
<EsriMapsInfo xmlns="ESRI.ArcGIS.Mapping.OfficeIntegration.PowerPointInfo">
  <Version>Version1</Version>
  <RequiresSignIn>False</RequiresSignIn>
</EsriMapsInfo>
</file>

<file path=customXml/item259.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60.xml><?xml version="1.0" encoding="utf-8"?>
<EsriMapsInfo xmlns="ESRI.ArcGIS.Mapping.OfficeIntegration.PowerPointInfo">
  <Version>Version1</Version>
  <RequiresSignIn>False</RequiresSignIn>
</EsriMapsInfo>
</file>

<file path=customXml/item261.xml><?xml version="1.0" encoding="utf-8"?>
<EsriMapsInfo xmlns="ESRI.ArcGIS.Mapping.OfficeIntegration.PowerPointInfo">
  <Version>Version1</Version>
  <RequiresSignIn>False</RequiresSignIn>
</EsriMapsInfo>
</file>

<file path=customXml/item262.xml><?xml version="1.0" encoding="utf-8"?>
<EsriMapsInfo xmlns="ESRI.ArcGIS.Mapping.OfficeIntegration.PowerPointInfo">
  <Version>Version1</Version>
  <RequiresSignIn>False</RequiresSignIn>
</EsriMapsInfo>
</file>

<file path=customXml/item263.xml><?xml version="1.0" encoding="utf-8"?>
<EsriMapsInfo xmlns="ESRI.ArcGIS.Mapping.OfficeIntegration.PowerPointInfo">
  <Version>Version1</Version>
  <RequiresSignIn>False</RequiresSignIn>
</EsriMapsInfo>
</file>

<file path=customXml/item264.xml><?xml version="1.0" encoding="utf-8"?>
<EsriMapsInfo xmlns="ESRI.ArcGIS.Mapping.OfficeIntegration.PowerPointInfo">
  <Version>Version1</Version>
  <RequiresSignIn>False</RequiresSignIn>
</EsriMapsInfo>
</file>

<file path=customXml/item265.xml><?xml version="1.0" encoding="utf-8"?>
<EsriMapsInfo xmlns="ESRI.ArcGIS.Mapping.OfficeIntegration.PowerPointInfo">
  <Version>Version1</Version>
  <RequiresSignIn>False</RequiresSignIn>
</EsriMapsInfo>
</file>

<file path=customXml/item266.xml><?xml version="1.0" encoding="utf-8"?>
<EsriMapsInfo xmlns="ESRI.ArcGIS.Mapping.OfficeIntegration.PowerPointInfo">
  <Version>Version1</Version>
  <RequiresSignIn>False</RequiresSignIn>
</EsriMapsInfo>
</file>

<file path=customXml/item267.xml><?xml version="1.0" encoding="utf-8"?>
<EsriMapsInfo xmlns="ESRI.ArcGIS.Mapping.OfficeIntegration.PowerPointInfo">
  <Version>Version1</Version>
  <RequiresSignIn>False</RequiresSignIn>
</EsriMapsInfo>
</file>

<file path=customXml/item268.xml><?xml version="1.0" encoding="utf-8"?>
<EsriMapsInfo xmlns="ESRI.ArcGIS.Mapping.OfficeIntegration.PowerPointInfo">
  <Version>Version1</Version>
  <RequiresSignIn>False</RequiresSignIn>
</EsriMapsInfo>
</file>

<file path=customXml/item269.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70.xml><?xml version="1.0" encoding="utf-8"?>
<EsriMapsInfo xmlns="ESRI.ArcGIS.Mapping.OfficeIntegration.PowerPointInfo">
  <Version>Version1</Version>
  <RequiresSignIn>False</RequiresSignIn>
</EsriMapsInfo>
</file>

<file path=customXml/item271.xml><?xml version="1.0" encoding="utf-8"?>
<EsriMapsInfo xmlns="ESRI.ArcGIS.Mapping.OfficeIntegration.PowerPointInfo">
  <Version>Version1</Version>
  <RequiresSignIn>False</RequiresSignIn>
</EsriMapsInfo>
</file>

<file path=customXml/item272.xml><?xml version="1.0" encoding="utf-8"?>
<EsriMapsInfo xmlns="ESRI.ArcGIS.Mapping.OfficeIntegration.PowerPointInfo">
  <Version>Version1</Version>
  <RequiresSignIn>False</RequiresSignIn>
</EsriMapsInfo>
</file>

<file path=customXml/item273.xml><?xml version="1.0" encoding="utf-8"?>
<EsriMapsInfo xmlns="ESRI.ArcGIS.Mapping.OfficeIntegration.PowerPointInfo">
  <Version>Version1</Version>
  <RequiresSignIn>False</RequiresSignIn>
</EsriMapsInfo>
</file>

<file path=customXml/item274.xml><?xml version="1.0" encoding="utf-8"?>
<EsriMapsInfo xmlns="ESRI.ArcGIS.Mapping.OfficeIntegration.PowerPointInfo">
  <Version>Version1</Version>
  <RequiresSignIn>False</RequiresSignIn>
</EsriMapsInfo>
</file>

<file path=customXml/item275.xml><?xml version="1.0" encoding="utf-8"?>
<EsriMapsInfo xmlns="ESRI.ArcGIS.Mapping.OfficeIntegration.PowerPointInfo">
  <Version>Version1</Version>
  <RequiresSignIn>False</RequiresSignIn>
</EsriMapsInfo>
</file>

<file path=customXml/item276.xml><?xml version="1.0" encoding="utf-8"?>
<EsriMapsInfo xmlns="ESRI.ArcGIS.Mapping.OfficeIntegration.PowerPointInfo">
  <Version>Version1</Version>
  <RequiresSignIn>False</RequiresSignIn>
</EsriMapsInfo>
</file>

<file path=customXml/item277.xml><?xml version="1.0" encoding="utf-8"?>
<EsriMapsInfo xmlns="ESRI.ArcGIS.Mapping.OfficeIntegration.PowerPointInfo">
  <Version>Version1</Version>
  <RequiresSignIn>False</RequiresSignIn>
</EsriMapsInfo>
</file>

<file path=customXml/item278.xml><?xml version="1.0" encoding="utf-8"?>
<EsriMapsInfo xmlns="ESRI.ArcGIS.Mapping.OfficeIntegration.PowerPointInfo">
  <Version>Version1</Version>
  <RequiresSignIn>False</RequiresSignIn>
</EsriMapsInfo>
</file>

<file path=customXml/item279.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80.xml><?xml version="1.0" encoding="utf-8"?>
<EsriMapsInfo xmlns="ESRI.ArcGIS.Mapping.OfficeIntegration.PowerPointInfo">
  <Version>Version1</Version>
  <RequiresSignIn>False</RequiresSignIn>
</EsriMapsInfo>
</file>

<file path=customXml/item281.xml><?xml version="1.0" encoding="utf-8"?>
<EsriMapsInfo xmlns="ESRI.ArcGIS.Mapping.OfficeIntegration.PowerPointInfo">
  <Version>Version1</Version>
  <RequiresSignIn>False</RequiresSignIn>
</EsriMapsInfo>
</file>

<file path=customXml/item282.xml><?xml version="1.0" encoding="utf-8"?>
<EsriMapsInfo xmlns="ESRI.ArcGIS.Mapping.OfficeIntegration.PowerPointInfo">
  <Version>Version1</Version>
  <RequiresSignIn>False</RequiresSignIn>
</EsriMapsInfo>
</file>

<file path=customXml/item283.xml><?xml version="1.0" encoding="utf-8"?>
<EsriMapsInfo xmlns="ESRI.ArcGIS.Mapping.OfficeIntegration.PowerPointInfo">
  <Version>Version1</Version>
  <RequiresSignIn>False</RequiresSignIn>
</EsriMapsInfo>
</file>

<file path=customXml/item284.xml><?xml version="1.0" encoding="utf-8"?>
<EsriMapsInfo xmlns="ESRI.ArcGIS.Mapping.OfficeIntegration.PowerPointInfo">
  <Version>Version1</Version>
  <RequiresSignIn>False</RequiresSignIn>
</EsriMapsInfo>
</file>

<file path=customXml/item285.xml><?xml version="1.0" encoding="utf-8"?>
<EsriMapsInfo xmlns="ESRI.ArcGIS.Mapping.OfficeIntegration.PowerPointInfo">
  <Version>Version1</Version>
  <RequiresSignIn>False</RequiresSignIn>
</EsriMapsInfo>
</file>

<file path=customXml/item286.xml><?xml version="1.0" encoding="utf-8"?>
<EsriMapsInfo xmlns="ESRI.ArcGIS.Mapping.OfficeIntegration.PowerPointInfo">
  <Version>Version1</Version>
  <RequiresSignIn>False</RequiresSignIn>
</EsriMapsInfo>
</file>

<file path=customXml/item287.xml><?xml version="1.0" encoding="utf-8"?>
<EsriMapsInfo xmlns="ESRI.ArcGIS.Mapping.OfficeIntegration.PowerPointInfo">
  <Version>Version1</Version>
  <RequiresSignIn>False</RequiresSignIn>
</EsriMapsInfo>
</file>

<file path=customXml/item288.xml><?xml version="1.0" encoding="utf-8"?>
<EsriMapsInfo xmlns="ESRI.ArcGIS.Mapping.OfficeIntegration.PowerPointInfo">
  <Version>Version1</Version>
  <RequiresSignIn>False</RequiresSignIn>
</EsriMapsInfo>
</file>

<file path=customXml/item289.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290.xml><?xml version="1.0" encoding="utf-8"?>
<EsriMapsInfo xmlns="ESRI.ArcGIS.Mapping.OfficeIntegration.PowerPointInfo">
  <Version>Version1</Version>
  <RequiresSignIn>False</RequiresSignIn>
</EsriMapsInfo>
</file>

<file path=customXml/item291.xml><?xml version="1.0" encoding="utf-8"?>
<EsriMapsInfo xmlns="ESRI.ArcGIS.Mapping.OfficeIntegration.PowerPointInfo">
  <Version>Version1</Version>
  <RequiresSignIn>False</RequiresSignIn>
</EsriMapsInfo>
</file>

<file path=customXml/item292.xml><?xml version="1.0" encoding="utf-8"?>
<EsriMapsInfo xmlns="ESRI.ArcGIS.Mapping.OfficeIntegration.PowerPointInfo">
  <Version>Version1</Version>
  <RequiresSignIn>False</RequiresSignIn>
</EsriMapsInfo>
</file>

<file path=customXml/item293.xml><?xml version="1.0" encoding="utf-8"?>
<EsriMapsInfo xmlns="ESRI.ArcGIS.Mapping.OfficeIntegration.PowerPointInfo">
  <Version>Version1</Version>
  <RequiresSignIn>False</RequiresSignIn>
</EsriMapsInfo>
</file>

<file path=customXml/item294.xml><?xml version="1.0" encoding="utf-8"?>
<EsriMapsInfo xmlns="ESRI.ArcGIS.Mapping.OfficeIntegration.PowerPointInfo">
  <Version>Version1</Version>
  <RequiresSignIn>False</RequiresSignIn>
</EsriMapsInfo>
</file>

<file path=customXml/item295.xml><?xml version="1.0" encoding="utf-8"?>
<EsriMapsInfo xmlns="ESRI.ArcGIS.Mapping.OfficeIntegration.PowerPointInfo">
  <Version>Version1</Version>
  <RequiresSignIn>False</RequiresSignIn>
</EsriMapsInfo>
</file>

<file path=customXml/item296.xml><?xml version="1.0" encoding="utf-8"?>
<EsriMapsInfo xmlns="ESRI.ArcGIS.Mapping.OfficeIntegration.PowerPointInfo">
  <Version>Version1</Version>
  <RequiresSignIn>False</RequiresSignIn>
</EsriMapsInfo>
</file>

<file path=customXml/item297.xml><?xml version="1.0" encoding="utf-8"?>
<EsriMapsInfo xmlns="ESRI.ArcGIS.Mapping.OfficeIntegration.PowerPointInfo">
  <Version>Version1</Version>
  <RequiresSignIn>False</RequiresSignIn>
</EsriMapsInfo>
</file>

<file path=customXml/item298.xml><?xml version="1.0" encoding="utf-8"?>
<EsriMapsInfo xmlns="ESRI.ArcGIS.Mapping.OfficeIntegration.PowerPointInfo">
  <Version>Version1</Version>
  <RequiresSignIn>False</RequiresSignIn>
</EsriMapsInfo>
</file>

<file path=customXml/item29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00.xml><?xml version="1.0" encoding="utf-8"?>
<EsriMapsInfo xmlns="ESRI.ArcGIS.Mapping.OfficeIntegration.PowerPointInfo">
  <Version>Version1</Version>
  <RequiresSignIn>False</RequiresSignIn>
</EsriMapsInfo>
</file>

<file path=customXml/item301.xml><?xml version="1.0" encoding="utf-8"?>
<EsriMapsInfo xmlns="ESRI.ArcGIS.Mapping.OfficeIntegration.PowerPointInfo">
  <Version>Version1</Version>
  <RequiresSignIn>False</RequiresSignIn>
</EsriMapsInfo>
</file>

<file path=customXml/item302.xml><?xml version="1.0" encoding="utf-8"?>
<EsriMapsInfo xmlns="ESRI.ArcGIS.Mapping.OfficeIntegration.PowerPointInfo">
  <Version>Version1</Version>
  <RequiresSignIn>False</RequiresSignIn>
</EsriMapsInfo>
</file>

<file path=customXml/item303.xml><?xml version="1.0" encoding="utf-8"?>
<EsriMapsInfo xmlns="ESRI.ArcGIS.Mapping.OfficeIntegration.PowerPointInfo">
  <Version>Version1</Version>
  <RequiresSignIn>False</RequiresSignIn>
</EsriMapsInfo>
</file>

<file path=customXml/item304.xml><?xml version="1.0" encoding="utf-8"?>
<EsriMapsInfo xmlns="ESRI.ArcGIS.Mapping.OfficeIntegration.PowerPointInfo">
  <Version>Version1</Version>
  <RequiresSignIn>False</RequiresSignIn>
</EsriMapsInfo>
</file>

<file path=customXml/item305.xml><?xml version="1.0" encoding="utf-8"?>
<EsriMapsInfo xmlns="ESRI.ArcGIS.Mapping.OfficeIntegration.PowerPointInfo">
  <Version>Version1</Version>
  <RequiresSignIn>False</RequiresSignIn>
</EsriMapsInfo>
</file>

<file path=customXml/item306.xml><?xml version="1.0" encoding="utf-8"?>
<EsriMapsInfo xmlns="ESRI.ArcGIS.Mapping.OfficeIntegration.PowerPointInfo">
  <Version>Version1</Version>
  <RequiresSignIn>False</RequiresSignIn>
</EsriMapsInfo>
</file>

<file path=customXml/item307.xml><?xml version="1.0" encoding="utf-8"?>
<EsriMapsInfo xmlns="ESRI.ArcGIS.Mapping.OfficeIntegration.PowerPointInfo">
  <Version>Version1</Version>
  <RequiresSignIn>False</RequiresSignIn>
</EsriMapsInfo>
</file>

<file path=customXml/item308.xml><?xml version="1.0" encoding="utf-8"?>
<EsriMapsInfo xmlns="ESRI.ArcGIS.Mapping.OfficeIntegration.PowerPointInfo">
  <Version>Version1</Version>
  <RequiresSignIn>False</RequiresSignIn>
</EsriMapsInfo>
</file>

<file path=customXml/item309.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10.xml><?xml version="1.0" encoding="utf-8"?>
<EsriMapsInfo xmlns="ESRI.ArcGIS.Mapping.OfficeIntegration.PowerPointInfo">
  <Version>Version1</Version>
  <RequiresSignIn>False</RequiresSignIn>
</EsriMapsInfo>
</file>

<file path=customXml/item311.xml><?xml version="1.0" encoding="utf-8"?>
<EsriMapsInfo xmlns="ESRI.ArcGIS.Mapping.OfficeIntegration.PowerPointInfo">
  <Version>Version1</Version>
  <RequiresSignIn>False</RequiresSignIn>
</EsriMapsInfo>
</file>

<file path=customXml/item312.xml><?xml version="1.0" encoding="utf-8"?>
<EsriMapsInfo xmlns="ESRI.ArcGIS.Mapping.OfficeIntegration.PowerPointInfo">
  <Version>Version1</Version>
  <RequiresSignIn>False</RequiresSignIn>
</EsriMapsInfo>
</file>

<file path=customXml/item313.xml><?xml version="1.0" encoding="utf-8"?>
<EsriMapsInfo xmlns="ESRI.ArcGIS.Mapping.OfficeIntegration.PowerPointInfo">
  <Version>Version1</Version>
  <RequiresSignIn>False</RequiresSignIn>
</EsriMapsInfo>
</file>

<file path=customXml/item314.xml><?xml version="1.0" encoding="utf-8"?>
<EsriMapsInfo xmlns="ESRI.ArcGIS.Mapping.OfficeIntegration.PowerPointInfo">
  <Version>Version1</Version>
  <RequiresSignIn>False</RequiresSignIn>
</EsriMapsInfo>
</file>

<file path=customXml/item315.xml><?xml version="1.0" encoding="utf-8"?>
<EsriMapsInfo xmlns="ESRI.ArcGIS.Mapping.OfficeIntegration.PowerPointInfo">
  <Version>Version1</Version>
  <RequiresSignIn>False</RequiresSignIn>
</EsriMapsInfo>
</file>

<file path=customXml/item316.xml><?xml version="1.0" encoding="utf-8"?>
<EsriMapsInfo xmlns="ESRI.ArcGIS.Mapping.OfficeIntegration.PowerPointInfo">
  <Version>Version1</Version>
  <RequiresSignIn>False</RequiresSignIn>
</EsriMapsInfo>
</file>

<file path=customXml/item317.xml><?xml version="1.0" encoding="utf-8"?>
<EsriMapsInfo xmlns="ESRI.ArcGIS.Mapping.OfficeIntegration.PowerPointInfo">
  <Version>Version1</Version>
  <RequiresSignIn>False</RequiresSignIn>
</EsriMapsInfo>
</file>

<file path=customXml/item318.xml><?xml version="1.0" encoding="utf-8"?>
<EsriMapsInfo xmlns="ESRI.ArcGIS.Mapping.OfficeIntegration.PowerPointInfo">
  <Version>Version1</Version>
  <RequiresSignIn>False</RequiresSignIn>
</EsriMapsInfo>
</file>

<file path=customXml/item319.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20.xml><?xml version="1.0" encoding="utf-8"?>
<EsriMapsInfo xmlns="ESRI.ArcGIS.Mapping.OfficeIntegration.PowerPointInfo">
  <Version>Version1</Version>
  <RequiresSignIn>False</RequiresSignIn>
</EsriMapsInfo>
</file>

<file path=customXml/item321.xml><?xml version="1.0" encoding="utf-8"?>
<EsriMapsInfo xmlns="ESRI.ArcGIS.Mapping.OfficeIntegration.PowerPointInfo">
  <Version>Version1</Version>
  <RequiresSignIn>False</RequiresSignIn>
</EsriMapsInfo>
</file>

<file path=customXml/item322.xml><?xml version="1.0" encoding="utf-8"?>
<EsriMapsInfo xmlns="ESRI.ArcGIS.Mapping.OfficeIntegration.PowerPointInfo">
  <Version>Version1</Version>
  <RequiresSignIn>False</RequiresSignIn>
</EsriMapsInfo>
</file>

<file path=customXml/item323.xml><?xml version="1.0" encoding="utf-8"?>
<EsriMapsInfo xmlns="ESRI.ArcGIS.Mapping.OfficeIntegration.PowerPointInfo">
  <Version>Version1</Version>
  <RequiresSignIn>False</RequiresSignIn>
</EsriMapsInfo>
</file>

<file path=customXml/item324.xml><?xml version="1.0" encoding="utf-8"?>
<EsriMapsInfo xmlns="ESRI.ArcGIS.Mapping.OfficeIntegration.PowerPointInfo">
  <Version>Version1</Version>
  <RequiresSignIn>False</RequiresSignIn>
</EsriMapsInfo>
</file>

<file path=customXml/item325.xml><?xml version="1.0" encoding="utf-8"?>
<EsriMapsInfo xmlns="ESRI.ArcGIS.Mapping.OfficeIntegration.PowerPointInfo">
  <Version>Version1</Version>
  <RequiresSignIn>False</RequiresSignIn>
</EsriMapsInfo>
</file>

<file path=customXml/item326.xml><?xml version="1.0" encoding="utf-8"?>
<EsriMapsInfo xmlns="ESRI.ArcGIS.Mapping.OfficeIntegration.PowerPointInfo">
  <Version>Version1</Version>
  <RequiresSignIn>False</RequiresSignIn>
</EsriMapsInfo>
</file>

<file path=customXml/item327.xml><?xml version="1.0" encoding="utf-8"?>
<EsriMapsInfo xmlns="ESRI.ArcGIS.Mapping.OfficeIntegration.PowerPointInfo">
  <Version>Version1</Version>
  <RequiresSignIn>False</RequiresSignIn>
</EsriMapsInfo>
</file>

<file path=customXml/item328.xml><?xml version="1.0" encoding="utf-8"?>
<EsriMapsInfo xmlns="ESRI.ArcGIS.Mapping.OfficeIntegration.PowerPointInfo">
  <Version>Version1</Version>
  <RequiresSignIn>False</RequiresSignIn>
</EsriMapsInfo>
</file>

<file path=customXml/item329.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30.xml><?xml version="1.0" encoding="utf-8"?>
<EsriMapsInfo xmlns="ESRI.ArcGIS.Mapping.OfficeIntegration.PowerPointInfo">
  <Version>Version1</Version>
  <RequiresSignIn>False</RequiresSignIn>
</EsriMapsInfo>
</file>

<file path=customXml/item331.xml><?xml version="1.0" encoding="utf-8"?>
<EsriMapsInfo xmlns="ESRI.ArcGIS.Mapping.OfficeIntegration.PowerPointInfo">
  <Version>Version1</Version>
  <RequiresSignIn>False</RequiresSignIn>
</EsriMapsInfo>
</file>

<file path=customXml/item332.xml><?xml version="1.0" encoding="utf-8"?>
<EsriMapsInfo xmlns="ESRI.ArcGIS.Mapping.OfficeIntegration.PowerPointInfo">
  <Version>Version1</Version>
  <RequiresSignIn>False</RequiresSignIn>
</EsriMapsInfo>
</file>

<file path=customXml/item333.xml><?xml version="1.0" encoding="utf-8"?>
<EsriMapsInfo xmlns="ESRI.ArcGIS.Mapping.OfficeIntegration.PowerPointInfo">
  <Version>Version1</Version>
  <RequiresSignIn>False</RequiresSignIn>
</EsriMapsInfo>
</file>

<file path=customXml/item334.xml><?xml version="1.0" encoding="utf-8"?>
<EsriMapsInfo xmlns="ESRI.ArcGIS.Mapping.OfficeIntegration.PowerPointInfo">
  <Version>Version1</Version>
  <RequiresSignIn>False</RequiresSignIn>
</EsriMapsInfo>
</file>

<file path=customXml/item335.xml><?xml version="1.0" encoding="utf-8"?>
<EsriMapsInfo xmlns="ESRI.ArcGIS.Mapping.OfficeIntegration.PowerPointInfo">
  <Version>Version1</Version>
  <RequiresSignIn>False</RequiresSignIn>
</EsriMapsInfo>
</file>

<file path=customXml/item336.xml><?xml version="1.0" encoding="utf-8"?>
<EsriMapsInfo xmlns="ESRI.ArcGIS.Mapping.OfficeIntegration.PowerPointInfo">
  <Version>Version1</Version>
  <RequiresSignIn>False</RequiresSignIn>
</EsriMapsInfo>
</file>

<file path=customXml/item337.xml><?xml version="1.0" encoding="utf-8"?>
<EsriMapsInfo xmlns="ESRI.ArcGIS.Mapping.OfficeIntegration.PowerPointInfo">
  <Version>Version1</Version>
  <RequiresSignIn>False</RequiresSignIn>
</EsriMapsInfo>
</file>

<file path=customXml/item338.xml><?xml version="1.0" encoding="utf-8"?>
<EsriMapsInfo xmlns="ESRI.ArcGIS.Mapping.OfficeIntegration.PowerPointInfo">
  <Version>Version1</Version>
  <RequiresSignIn>False</RequiresSignIn>
</EsriMapsInfo>
</file>

<file path=customXml/item339.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40.xml><?xml version="1.0" encoding="utf-8"?>
<EsriMapsInfo xmlns="ESRI.ArcGIS.Mapping.OfficeIntegration.PowerPointInfo">
  <Version>Version1</Version>
  <RequiresSignIn>False</RequiresSignIn>
</EsriMapsInfo>
</file>

<file path=customXml/item341.xml><?xml version="1.0" encoding="utf-8"?>
<EsriMapsInfo xmlns="ESRI.ArcGIS.Mapping.OfficeIntegration.PowerPointInfo">
  <Version>Version1</Version>
  <RequiresSignIn>False</RequiresSignIn>
</EsriMapsInfo>
</file>

<file path=customXml/item342.xml><?xml version="1.0" encoding="utf-8"?>
<EsriMapsInfo xmlns="ESRI.ArcGIS.Mapping.OfficeIntegration.PowerPointInfo">
  <Version>Version1</Version>
  <RequiresSignIn>False</RequiresSignIn>
</EsriMapsInfo>
</file>

<file path=customXml/item343.xml><?xml version="1.0" encoding="utf-8"?>
<EsriMapsInfo xmlns="ESRI.ArcGIS.Mapping.OfficeIntegration.PowerPointInfo">
  <Version>Version1</Version>
  <RequiresSignIn>False</RequiresSignIn>
</EsriMapsInfo>
</file>

<file path=customXml/item344.xml><?xml version="1.0" encoding="utf-8"?>
<EsriMapsInfo xmlns="ESRI.ArcGIS.Mapping.OfficeIntegration.PowerPointInfo">
  <Version>Version1</Version>
  <RequiresSignIn>False</RequiresSignIn>
</EsriMapsInfo>
</file>

<file path=customXml/item345.xml><?xml version="1.0" encoding="utf-8"?>
<EsriMapsInfo xmlns="ESRI.ArcGIS.Mapping.OfficeIntegration.PowerPointInfo">
  <Version>Version1</Version>
  <RequiresSignIn>False</RequiresSignIn>
</EsriMapsInfo>
</file>

<file path=customXml/item346.xml><?xml version="1.0" encoding="utf-8"?>
<EsriMapsInfo xmlns="ESRI.ArcGIS.Mapping.OfficeIntegration.PowerPointInfo">
  <Version>Version1</Version>
  <RequiresSignIn>False</RequiresSignIn>
</EsriMapsInfo>
</file>

<file path=customXml/item347.xml><?xml version="1.0" encoding="utf-8"?>
<EsriMapsInfo xmlns="ESRI.ArcGIS.Mapping.OfficeIntegration.PowerPointInfo">
  <Version>Version1</Version>
  <RequiresSignIn>False</RequiresSignIn>
</EsriMapsInfo>
</file>

<file path=customXml/item348.xml><?xml version="1.0" encoding="utf-8"?>
<EsriMapsInfo xmlns="ESRI.ArcGIS.Mapping.OfficeIntegration.PowerPointInfo">
  <Version>Version1</Version>
  <RequiresSignIn>False</RequiresSignIn>
</EsriMapsInfo>
</file>

<file path=customXml/item349.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50.xml><?xml version="1.0" encoding="utf-8"?>
<EsriMapsInfo xmlns="ESRI.ArcGIS.Mapping.OfficeIntegration.PowerPointInfo">
  <Version>Version1</Version>
  <RequiresSignIn>False</RequiresSignIn>
</EsriMapsInfo>
</file>

<file path=customXml/item351.xml><?xml version="1.0" encoding="utf-8"?>
<EsriMapsInfo xmlns="ESRI.ArcGIS.Mapping.OfficeIntegration.PowerPointInfo">
  <Version>Version1</Version>
  <RequiresSignIn>False</RequiresSignIn>
</EsriMapsInfo>
</file>

<file path=customXml/item352.xml><?xml version="1.0" encoding="utf-8"?>
<EsriMapsInfo xmlns="ESRI.ArcGIS.Mapping.OfficeIntegration.PowerPointInfo">
  <Version>Version1</Version>
  <RequiresSignIn>False</RequiresSignIn>
</EsriMapsInfo>
</file>

<file path=customXml/item353.xml><?xml version="1.0" encoding="utf-8"?>
<EsriMapsInfo xmlns="ESRI.ArcGIS.Mapping.OfficeIntegration.PowerPointInfo">
  <Version>Version1</Version>
  <RequiresSignIn>False</RequiresSignIn>
</EsriMapsInfo>
</file>

<file path=customXml/item354.xml><?xml version="1.0" encoding="utf-8"?>
<EsriMapsInfo xmlns="ESRI.ArcGIS.Mapping.OfficeIntegration.PowerPointInfo">
  <Version>Version1</Version>
  <RequiresSignIn>False</RequiresSignIn>
</EsriMapsInfo>
</file>

<file path=customXml/item355.xml><?xml version="1.0" encoding="utf-8"?>
<EsriMapsInfo xmlns="ESRI.ArcGIS.Mapping.OfficeIntegration.PowerPointInfo">
  <Version>Version1</Version>
  <RequiresSignIn>False</RequiresSignIn>
</EsriMapsInfo>
</file>

<file path=customXml/item356.xml><?xml version="1.0" encoding="utf-8"?>
<EsriMapsInfo xmlns="ESRI.ArcGIS.Mapping.OfficeIntegration.PowerPointInfo">
  <Version>Version1</Version>
  <RequiresSignIn>False</RequiresSignIn>
</EsriMapsInfo>
</file>

<file path=customXml/item357.xml><?xml version="1.0" encoding="utf-8"?>
<EsriMapsInfo xmlns="ESRI.ArcGIS.Mapping.OfficeIntegration.PowerPointInfo">
  <Version>Version1</Version>
  <RequiresSignIn>False</RequiresSignIn>
</EsriMapsInfo>
</file>

<file path=customXml/item358.xml><?xml version="1.0" encoding="utf-8"?>
<EsriMapsInfo xmlns="ESRI.ArcGIS.Mapping.OfficeIntegration.PowerPointInfo">
  <Version>Version1</Version>
  <RequiresSignIn>False</RequiresSignIn>
</EsriMapsInfo>
</file>

<file path=customXml/item359.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60.xml><?xml version="1.0" encoding="utf-8"?>
<EsriMapsInfo xmlns="ESRI.ArcGIS.Mapping.OfficeIntegration.PowerPointInfo">
  <Version>Version1</Version>
  <RequiresSignIn>False</RequiresSignIn>
</EsriMapsInfo>
</file>

<file path=customXml/item361.xml><?xml version="1.0" encoding="utf-8"?>
<EsriMapsInfo xmlns="ESRI.ArcGIS.Mapping.OfficeIntegration.PowerPointInfo">
  <Version>Version1</Version>
  <RequiresSignIn>False</RequiresSignIn>
</EsriMapsInfo>
</file>

<file path=customXml/item362.xml><?xml version="1.0" encoding="utf-8"?>
<EsriMapsInfo xmlns="ESRI.ArcGIS.Mapping.OfficeIntegration.PowerPointInfo">
  <Version>Version1</Version>
  <RequiresSignIn>False</RequiresSignIn>
</EsriMapsInfo>
</file>

<file path=customXml/item363.xml><?xml version="1.0" encoding="utf-8"?>
<EsriMapsInfo xmlns="ESRI.ArcGIS.Mapping.OfficeIntegration.PowerPointInfo">
  <Version>Version1</Version>
  <RequiresSignIn>False</RequiresSignIn>
</EsriMapsInfo>
</file>

<file path=customXml/item364.xml><?xml version="1.0" encoding="utf-8"?>
<EsriMapsInfo xmlns="ESRI.ArcGIS.Mapping.OfficeIntegration.PowerPointInfo">
  <Version>Version1</Version>
  <RequiresSignIn>False</RequiresSignIn>
</EsriMapsInfo>
</file>

<file path=customXml/item365.xml><?xml version="1.0" encoding="utf-8"?>
<EsriMapsInfo xmlns="ESRI.ArcGIS.Mapping.OfficeIntegration.PowerPointInfo">
  <Version>Version1</Version>
  <RequiresSignIn>False</RequiresSignIn>
</EsriMapsInfo>
</file>

<file path=customXml/item366.xml><?xml version="1.0" encoding="utf-8"?>
<EsriMapsInfo xmlns="ESRI.ArcGIS.Mapping.OfficeIntegration.PowerPointInfo">
  <Version>Version1</Version>
  <RequiresSignIn>False</RequiresSignIn>
</EsriMapsInfo>
</file>

<file path=customXml/item367.xml><?xml version="1.0" encoding="utf-8"?>
<EsriMapsInfo xmlns="ESRI.ArcGIS.Mapping.OfficeIntegration.PowerPointInfo">
  <Version>Version1</Version>
  <RequiresSignIn>False</RequiresSignIn>
</EsriMapsInfo>
</file>

<file path=customXml/item368.xml><?xml version="1.0" encoding="utf-8"?>
<EsriMapsInfo xmlns="ESRI.ArcGIS.Mapping.OfficeIntegration.PowerPointInfo">
  <Version>Version1</Version>
  <RequiresSignIn>False</RequiresSignIn>
</EsriMapsInfo>
</file>

<file path=customXml/item369.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70.xml><?xml version="1.0" encoding="utf-8"?>
<EsriMapsInfo xmlns="ESRI.ArcGIS.Mapping.OfficeIntegration.PowerPointInfo">
  <Version>Version1</Version>
  <RequiresSignIn>False</RequiresSignIn>
</EsriMapsInfo>
</file>

<file path=customXml/item371.xml><?xml version="1.0" encoding="utf-8"?>
<EsriMapsInfo xmlns="ESRI.ArcGIS.Mapping.OfficeIntegration.PowerPointInfo">
  <Version>Version1</Version>
  <RequiresSignIn>False</RequiresSignIn>
</EsriMapsInfo>
</file>

<file path=customXml/item372.xml><?xml version="1.0" encoding="utf-8"?>
<EsriMapsInfo xmlns="ESRI.ArcGIS.Mapping.OfficeIntegration.PowerPointInfo">
  <Version>Version1</Version>
  <RequiresSignIn>False</RequiresSignIn>
</EsriMapsInfo>
</file>

<file path=customXml/item373.xml><?xml version="1.0" encoding="utf-8"?>
<EsriMapsInfo xmlns="ESRI.ArcGIS.Mapping.OfficeIntegration.PowerPointInfo">
  <Version>Version1</Version>
  <RequiresSignIn>False</RequiresSignIn>
</EsriMapsInfo>
</file>

<file path=customXml/item374.xml><?xml version="1.0" encoding="utf-8"?>
<EsriMapsInfo xmlns="ESRI.ArcGIS.Mapping.OfficeIntegration.PowerPointInfo">
  <Version>Version1</Version>
  <RequiresSignIn>False</RequiresSignIn>
</EsriMapsInfo>
</file>

<file path=customXml/item375.xml><?xml version="1.0" encoding="utf-8"?>
<EsriMapsInfo xmlns="ESRI.ArcGIS.Mapping.OfficeIntegration.PowerPointInfo">
  <Version>Version1</Version>
  <RequiresSignIn>False</RequiresSignIn>
</EsriMapsInfo>
</file>

<file path=customXml/item376.xml><?xml version="1.0" encoding="utf-8"?>
<EsriMapsInfo xmlns="ESRI.ArcGIS.Mapping.OfficeIntegration.PowerPointInfo">
  <Version>Version1</Version>
  <RequiresSignIn>False</RequiresSignIn>
</EsriMapsInfo>
</file>

<file path=customXml/item377.xml><?xml version="1.0" encoding="utf-8"?>
<EsriMapsInfo xmlns="ESRI.ArcGIS.Mapping.OfficeIntegration.PowerPointInfo">
  <Version>Version1</Version>
  <RequiresSignIn>False</RequiresSignIn>
</EsriMapsInfo>
</file>

<file path=customXml/item378.xml><?xml version="1.0" encoding="utf-8"?>
<EsriMapsInfo xmlns="ESRI.ArcGIS.Mapping.OfficeIntegration.PowerPointInfo">
  <Version>Version1</Version>
  <RequiresSignIn>False</RequiresSignIn>
</EsriMapsInfo>
</file>

<file path=customXml/item379.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80.xml><?xml version="1.0" encoding="utf-8"?>
<EsriMapsInfo xmlns="ESRI.ArcGIS.Mapping.OfficeIntegration.PowerPointInfo">
  <Version>Version1</Version>
  <RequiresSignIn>False</RequiresSignIn>
</EsriMapsInfo>
</file>

<file path=customXml/item381.xml><?xml version="1.0" encoding="utf-8"?>
<EsriMapsInfo xmlns="ESRI.ArcGIS.Mapping.OfficeIntegration.PowerPointInfo">
  <Version>Version1</Version>
  <RequiresSignIn>False</RequiresSignIn>
</EsriMapsInfo>
</file>

<file path=customXml/item382.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91.xml><?xml version="1.0" encoding="utf-8"?>
<EsriMapsInfo xmlns="ESRI.ArcGIS.Mapping.OfficeIntegration.PowerPointInfo">
  <Version>Version1</Version>
  <RequiresSignIn>False</RequiresSignIn>
</EsriMapsInfo>
</file>

<file path=customXml/item92.xml><?xml version="1.0" encoding="utf-8"?>
<EsriMapsInfo xmlns="ESRI.ArcGIS.Mapping.OfficeIntegration.PowerPointInfo">
  <Version>Version1</Version>
  <RequiresSignIn>False</RequiresSignIn>
</EsriMapsInfo>
</file>

<file path=customXml/item93.xml><?xml version="1.0" encoding="utf-8"?>
<EsriMapsInfo xmlns="ESRI.ArcGIS.Mapping.OfficeIntegration.PowerPointInfo">
  <Version>Version1</Version>
  <RequiresSignIn>False</RequiresSignIn>
</EsriMapsInfo>
</file>

<file path=customXml/item94.xml><?xml version="1.0" encoding="utf-8"?>
<EsriMapsInfo xmlns="ESRI.ArcGIS.Mapping.OfficeIntegration.PowerPointInfo">
  <Version>Version1</Version>
  <RequiresSignIn>False</RequiresSignIn>
</EsriMapsInfo>
</file>

<file path=customXml/item95.xml><?xml version="1.0" encoding="utf-8"?>
<EsriMapsInfo xmlns="ESRI.ArcGIS.Mapping.OfficeIntegration.PowerPointInfo">
  <Version>Version1</Version>
  <RequiresSignIn>False</RequiresSignIn>
</EsriMapsInfo>
</file>

<file path=customXml/item96.xml><?xml version="1.0" encoding="utf-8"?>
<EsriMapsInfo xmlns="ESRI.ArcGIS.Mapping.OfficeIntegration.PowerPointInfo">
  <Version>Version1</Version>
  <RequiresSignIn>False</RequiresSignIn>
</EsriMapsInfo>
</file>

<file path=customXml/item97.xml><?xml version="1.0" encoding="utf-8"?>
<EsriMapsInfo xmlns="ESRI.ArcGIS.Mapping.OfficeIntegration.PowerPointInfo">
  <Version>Version1</Version>
  <RequiresSignIn>False</RequiresSignIn>
</EsriMapsInfo>
</file>

<file path=customXml/item98.xml><?xml version="1.0" encoding="utf-8"?>
<EsriMapsInfo xmlns="ESRI.ArcGIS.Mapping.OfficeIntegration.PowerPointInfo">
  <Version>Version1</Version>
  <RequiresSignIn>False</RequiresSignIn>
</EsriMapsInfo>
</file>

<file path=customXml/item9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0332D3EC-BA58-401F-9BAE-368E4C732559}">
  <ds:schemaRefs>
    <ds:schemaRef ds:uri="ESRI.ArcGIS.Mapping.OfficeIntegration.PowerPointInfo"/>
  </ds:schemaRefs>
</ds:datastoreItem>
</file>

<file path=customXml/itemProps10.xml><?xml version="1.0" encoding="utf-8"?>
<ds:datastoreItem xmlns:ds="http://schemas.openxmlformats.org/officeDocument/2006/customXml" ds:itemID="{8EDD1507-95AB-4407-9D3A-5A7C46E349C4}">
  <ds:schemaRefs>
    <ds:schemaRef ds:uri="ESRI.ArcGIS.Mapping.OfficeIntegration.PowerPointInfo"/>
  </ds:schemaRefs>
</ds:datastoreItem>
</file>

<file path=customXml/itemProps100.xml><?xml version="1.0" encoding="utf-8"?>
<ds:datastoreItem xmlns:ds="http://schemas.openxmlformats.org/officeDocument/2006/customXml" ds:itemID="{DCF1A81A-BB9B-4421-AC26-61C79FF5C24D}">
  <ds:schemaRefs>
    <ds:schemaRef ds:uri="ESRI.ArcGIS.Mapping.OfficeIntegration.PowerPointInfo"/>
  </ds:schemaRefs>
</ds:datastoreItem>
</file>

<file path=customXml/itemProps101.xml><?xml version="1.0" encoding="utf-8"?>
<ds:datastoreItem xmlns:ds="http://schemas.openxmlformats.org/officeDocument/2006/customXml" ds:itemID="{09A95FD6-00BA-4EBA-8286-3E3901E5596E}">
  <ds:schemaRefs>
    <ds:schemaRef ds:uri="ESRI.ArcGIS.Mapping.OfficeIntegration.PowerPointInfo"/>
  </ds:schemaRefs>
</ds:datastoreItem>
</file>

<file path=customXml/itemProps102.xml><?xml version="1.0" encoding="utf-8"?>
<ds:datastoreItem xmlns:ds="http://schemas.openxmlformats.org/officeDocument/2006/customXml" ds:itemID="{0541601B-2B5E-4DE5-A4C0-9ECC71138D0C}">
  <ds:schemaRefs>
    <ds:schemaRef ds:uri="ESRI.ArcGIS.Mapping.OfficeIntegration.PowerPointInfo"/>
  </ds:schemaRefs>
</ds:datastoreItem>
</file>

<file path=customXml/itemProps103.xml><?xml version="1.0" encoding="utf-8"?>
<ds:datastoreItem xmlns:ds="http://schemas.openxmlformats.org/officeDocument/2006/customXml" ds:itemID="{51520256-8A61-4ED8-84DE-A1D90EF81470}">
  <ds:schemaRefs>
    <ds:schemaRef ds:uri="ESRI.ArcGIS.Mapping.OfficeIntegration.PowerPointInfo"/>
  </ds:schemaRefs>
</ds:datastoreItem>
</file>

<file path=customXml/itemProps104.xml><?xml version="1.0" encoding="utf-8"?>
<ds:datastoreItem xmlns:ds="http://schemas.openxmlformats.org/officeDocument/2006/customXml" ds:itemID="{D57AD5DD-D565-47EE-A50D-07B69C31C3B1}">
  <ds:schemaRefs>
    <ds:schemaRef ds:uri="ESRI.ArcGIS.Mapping.OfficeIntegration.PowerPointInfo"/>
  </ds:schemaRefs>
</ds:datastoreItem>
</file>

<file path=customXml/itemProps105.xml><?xml version="1.0" encoding="utf-8"?>
<ds:datastoreItem xmlns:ds="http://schemas.openxmlformats.org/officeDocument/2006/customXml" ds:itemID="{E5180CDD-5307-4243-AB37-EFA7D5A66443}">
  <ds:schemaRefs>
    <ds:schemaRef ds:uri="ESRI.ArcGIS.Mapping.OfficeIntegration.PowerPointInfo"/>
  </ds:schemaRefs>
</ds:datastoreItem>
</file>

<file path=customXml/itemProps106.xml><?xml version="1.0" encoding="utf-8"?>
<ds:datastoreItem xmlns:ds="http://schemas.openxmlformats.org/officeDocument/2006/customXml" ds:itemID="{CFAB5B67-2091-402B-919C-4BCB7311684D}">
  <ds:schemaRefs>
    <ds:schemaRef ds:uri="ESRI.ArcGIS.Mapping.OfficeIntegration.PowerPointInfo"/>
  </ds:schemaRefs>
</ds:datastoreItem>
</file>

<file path=customXml/itemProps107.xml><?xml version="1.0" encoding="utf-8"?>
<ds:datastoreItem xmlns:ds="http://schemas.openxmlformats.org/officeDocument/2006/customXml" ds:itemID="{FC35049E-6FDC-4805-8867-3013F0E1626F}">
  <ds:schemaRefs>
    <ds:schemaRef ds:uri="ESRI.ArcGIS.Mapping.OfficeIntegration.PowerPointInfo"/>
  </ds:schemaRefs>
</ds:datastoreItem>
</file>

<file path=customXml/itemProps108.xml><?xml version="1.0" encoding="utf-8"?>
<ds:datastoreItem xmlns:ds="http://schemas.openxmlformats.org/officeDocument/2006/customXml" ds:itemID="{E3E27B85-F1F9-42C1-A22E-7CF351756A3B}">
  <ds:schemaRefs>
    <ds:schemaRef ds:uri="ESRI.ArcGIS.Mapping.OfficeIntegration.PowerPointInfo"/>
  </ds:schemaRefs>
</ds:datastoreItem>
</file>

<file path=customXml/itemProps109.xml><?xml version="1.0" encoding="utf-8"?>
<ds:datastoreItem xmlns:ds="http://schemas.openxmlformats.org/officeDocument/2006/customXml" ds:itemID="{53B86818-B67A-45D3-BDCD-E6F7D3859A67}">
  <ds:schemaRefs>
    <ds:schemaRef ds:uri="ESRI.ArcGIS.Mapping.OfficeIntegration.PowerPointInfo"/>
  </ds:schemaRefs>
</ds:datastoreItem>
</file>

<file path=customXml/itemProps11.xml><?xml version="1.0" encoding="utf-8"?>
<ds:datastoreItem xmlns:ds="http://schemas.openxmlformats.org/officeDocument/2006/customXml" ds:itemID="{23DC1A5F-256C-4AF3-9791-F6D31D6621C6}">
  <ds:schemaRefs>
    <ds:schemaRef ds:uri="ESRI.ArcGIS.Mapping.OfficeIntegration.PowerPointInfo"/>
  </ds:schemaRefs>
</ds:datastoreItem>
</file>

<file path=customXml/itemProps110.xml><?xml version="1.0" encoding="utf-8"?>
<ds:datastoreItem xmlns:ds="http://schemas.openxmlformats.org/officeDocument/2006/customXml" ds:itemID="{7B55924B-FE8D-4B62-8929-78439AB2355D}">
  <ds:schemaRefs>
    <ds:schemaRef ds:uri="ESRI.ArcGIS.Mapping.OfficeIntegration.PowerPointInfo"/>
  </ds:schemaRefs>
</ds:datastoreItem>
</file>

<file path=customXml/itemProps111.xml><?xml version="1.0" encoding="utf-8"?>
<ds:datastoreItem xmlns:ds="http://schemas.openxmlformats.org/officeDocument/2006/customXml" ds:itemID="{62E05407-4DB4-43E2-AD64-F698DE2FDFF1}">
  <ds:schemaRefs>
    <ds:schemaRef ds:uri="ESRI.ArcGIS.Mapping.OfficeIntegration.PowerPointInfo"/>
  </ds:schemaRefs>
</ds:datastoreItem>
</file>

<file path=customXml/itemProps112.xml><?xml version="1.0" encoding="utf-8"?>
<ds:datastoreItem xmlns:ds="http://schemas.openxmlformats.org/officeDocument/2006/customXml" ds:itemID="{276A3326-086A-4F0A-B0E8-3C241B27AD28}">
  <ds:schemaRefs>
    <ds:schemaRef ds:uri="ESRI.ArcGIS.Mapping.OfficeIntegration.PowerPointInfo"/>
  </ds:schemaRefs>
</ds:datastoreItem>
</file>

<file path=customXml/itemProps113.xml><?xml version="1.0" encoding="utf-8"?>
<ds:datastoreItem xmlns:ds="http://schemas.openxmlformats.org/officeDocument/2006/customXml" ds:itemID="{6A9EE8D0-4BF8-4DC5-AA90-7ECC1B706D69}">
  <ds:schemaRefs>
    <ds:schemaRef ds:uri="ESRI.ArcGIS.Mapping.OfficeIntegration.PowerPointInfo"/>
  </ds:schemaRefs>
</ds:datastoreItem>
</file>

<file path=customXml/itemProps114.xml><?xml version="1.0" encoding="utf-8"?>
<ds:datastoreItem xmlns:ds="http://schemas.openxmlformats.org/officeDocument/2006/customXml" ds:itemID="{23228925-98EA-4992-8F92-E7A818EDEF65}">
  <ds:schemaRefs>
    <ds:schemaRef ds:uri="ESRI.ArcGIS.Mapping.OfficeIntegration.PowerPointInfo"/>
  </ds:schemaRefs>
</ds:datastoreItem>
</file>

<file path=customXml/itemProps115.xml><?xml version="1.0" encoding="utf-8"?>
<ds:datastoreItem xmlns:ds="http://schemas.openxmlformats.org/officeDocument/2006/customXml" ds:itemID="{4EED32F6-DCED-4415-8DD2-632132AB69EA}">
  <ds:schemaRefs>
    <ds:schemaRef ds:uri="ESRI.ArcGIS.Mapping.OfficeIntegration.PowerPointInfo"/>
  </ds:schemaRefs>
</ds:datastoreItem>
</file>

<file path=customXml/itemProps116.xml><?xml version="1.0" encoding="utf-8"?>
<ds:datastoreItem xmlns:ds="http://schemas.openxmlformats.org/officeDocument/2006/customXml" ds:itemID="{832DD4A9-F2A7-432C-9DE3-0449129F6638}">
  <ds:schemaRefs>
    <ds:schemaRef ds:uri="ESRI.ArcGIS.Mapping.OfficeIntegration.PowerPointInfo"/>
  </ds:schemaRefs>
</ds:datastoreItem>
</file>

<file path=customXml/itemProps117.xml><?xml version="1.0" encoding="utf-8"?>
<ds:datastoreItem xmlns:ds="http://schemas.openxmlformats.org/officeDocument/2006/customXml" ds:itemID="{F0A59F30-1AFA-48BB-9EB6-FE0FEC84EF4D}">
  <ds:schemaRefs>
    <ds:schemaRef ds:uri="ESRI.ArcGIS.Mapping.OfficeIntegration.PowerPointInfo"/>
  </ds:schemaRefs>
</ds:datastoreItem>
</file>

<file path=customXml/itemProps118.xml><?xml version="1.0" encoding="utf-8"?>
<ds:datastoreItem xmlns:ds="http://schemas.openxmlformats.org/officeDocument/2006/customXml" ds:itemID="{5AABF8DA-F52C-498A-BBF4-17D24D68F888}">
  <ds:schemaRefs>
    <ds:schemaRef ds:uri="ESRI.ArcGIS.Mapping.OfficeIntegration.PowerPointInfo"/>
  </ds:schemaRefs>
</ds:datastoreItem>
</file>

<file path=customXml/itemProps119.xml><?xml version="1.0" encoding="utf-8"?>
<ds:datastoreItem xmlns:ds="http://schemas.openxmlformats.org/officeDocument/2006/customXml" ds:itemID="{0A523B6A-129D-456C-8559-11CB26884F52}">
  <ds:schemaRefs>
    <ds:schemaRef ds:uri="ESRI.ArcGIS.Mapping.OfficeIntegration.PowerPointInfo"/>
  </ds:schemaRefs>
</ds:datastoreItem>
</file>

<file path=customXml/itemProps12.xml><?xml version="1.0" encoding="utf-8"?>
<ds:datastoreItem xmlns:ds="http://schemas.openxmlformats.org/officeDocument/2006/customXml" ds:itemID="{6FBA6DE6-CC20-42CB-B692-FD14349E7A5F}">
  <ds:schemaRefs>
    <ds:schemaRef ds:uri="ESRI.ArcGIS.Mapping.OfficeIntegration.PowerPointInfo"/>
  </ds:schemaRefs>
</ds:datastoreItem>
</file>

<file path=customXml/itemProps120.xml><?xml version="1.0" encoding="utf-8"?>
<ds:datastoreItem xmlns:ds="http://schemas.openxmlformats.org/officeDocument/2006/customXml" ds:itemID="{6CD03F12-CA5A-48F1-BE0E-9FD39A770F5D}">
  <ds:schemaRefs>
    <ds:schemaRef ds:uri="ESRI.ArcGIS.Mapping.OfficeIntegration.PowerPointInfo"/>
  </ds:schemaRefs>
</ds:datastoreItem>
</file>

<file path=customXml/itemProps121.xml><?xml version="1.0" encoding="utf-8"?>
<ds:datastoreItem xmlns:ds="http://schemas.openxmlformats.org/officeDocument/2006/customXml" ds:itemID="{0D3040A2-DFFB-4CA6-8EB7-6D64D5BD700C}">
  <ds:schemaRefs>
    <ds:schemaRef ds:uri="ESRI.ArcGIS.Mapping.OfficeIntegration.PowerPointInfo"/>
  </ds:schemaRefs>
</ds:datastoreItem>
</file>

<file path=customXml/itemProps122.xml><?xml version="1.0" encoding="utf-8"?>
<ds:datastoreItem xmlns:ds="http://schemas.openxmlformats.org/officeDocument/2006/customXml" ds:itemID="{CD264196-BE81-4AAB-BDE6-112A6D91E538}">
  <ds:schemaRefs>
    <ds:schemaRef ds:uri="ESRI.ArcGIS.Mapping.OfficeIntegration.PowerPointInfo"/>
  </ds:schemaRefs>
</ds:datastoreItem>
</file>

<file path=customXml/itemProps123.xml><?xml version="1.0" encoding="utf-8"?>
<ds:datastoreItem xmlns:ds="http://schemas.openxmlformats.org/officeDocument/2006/customXml" ds:itemID="{E569813C-1292-492B-9CA0-3EEAAFED4BFE}">
  <ds:schemaRefs>
    <ds:schemaRef ds:uri="ESRI.ArcGIS.Mapping.OfficeIntegration.PowerPointInfo"/>
  </ds:schemaRefs>
</ds:datastoreItem>
</file>

<file path=customXml/itemProps124.xml><?xml version="1.0" encoding="utf-8"?>
<ds:datastoreItem xmlns:ds="http://schemas.openxmlformats.org/officeDocument/2006/customXml" ds:itemID="{A1CFC348-9BE7-47CA-A85F-66DBE8D12182}">
  <ds:schemaRefs>
    <ds:schemaRef ds:uri="ESRI.ArcGIS.Mapping.OfficeIntegration.PowerPointInfo"/>
  </ds:schemaRefs>
</ds:datastoreItem>
</file>

<file path=customXml/itemProps125.xml><?xml version="1.0" encoding="utf-8"?>
<ds:datastoreItem xmlns:ds="http://schemas.openxmlformats.org/officeDocument/2006/customXml" ds:itemID="{C50E0610-092B-4138-B607-7F96C42B42E5}">
  <ds:schemaRefs>
    <ds:schemaRef ds:uri="ESRI.ArcGIS.Mapping.OfficeIntegration.PowerPointInfo"/>
  </ds:schemaRefs>
</ds:datastoreItem>
</file>

<file path=customXml/itemProps126.xml><?xml version="1.0" encoding="utf-8"?>
<ds:datastoreItem xmlns:ds="http://schemas.openxmlformats.org/officeDocument/2006/customXml" ds:itemID="{FAEE0BA8-CE0A-48E0-A395-25320B807C71}">
  <ds:schemaRefs>
    <ds:schemaRef ds:uri="ESRI.ArcGIS.Mapping.OfficeIntegration.PowerPointInfo"/>
  </ds:schemaRefs>
</ds:datastoreItem>
</file>

<file path=customXml/itemProps127.xml><?xml version="1.0" encoding="utf-8"?>
<ds:datastoreItem xmlns:ds="http://schemas.openxmlformats.org/officeDocument/2006/customXml" ds:itemID="{CF4D5CDE-8BA2-4DF6-936B-D162A971AF43}">
  <ds:schemaRefs>
    <ds:schemaRef ds:uri="ESRI.ArcGIS.Mapping.OfficeIntegration.PowerPointInfo"/>
  </ds:schemaRefs>
</ds:datastoreItem>
</file>

<file path=customXml/itemProps128.xml><?xml version="1.0" encoding="utf-8"?>
<ds:datastoreItem xmlns:ds="http://schemas.openxmlformats.org/officeDocument/2006/customXml" ds:itemID="{B2011245-4263-44A9-B66A-6E3360EC588D}">
  <ds:schemaRefs>
    <ds:schemaRef ds:uri="ESRI.ArcGIS.Mapping.OfficeIntegration.PowerPointInfo"/>
  </ds:schemaRefs>
</ds:datastoreItem>
</file>

<file path=customXml/itemProps129.xml><?xml version="1.0" encoding="utf-8"?>
<ds:datastoreItem xmlns:ds="http://schemas.openxmlformats.org/officeDocument/2006/customXml" ds:itemID="{B1945075-4E19-4F9C-AB52-6511CF86FE66}">
  <ds:schemaRefs>
    <ds:schemaRef ds:uri="ESRI.ArcGIS.Mapping.OfficeIntegration.PowerPointInfo"/>
  </ds:schemaRefs>
</ds:datastoreItem>
</file>

<file path=customXml/itemProps13.xml><?xml version="1.0" encoding="utf-8"?>
<ds:datastoreItem xmlns:ds="http://schemas.openxmlformats.org/officeDocument/2006/customXml" ds:itemID="{AF9D491C-ED0B-4599-8D2C-8C279CA4EFCF}">
  <ds:schemaRefs>
    <ds:schemaRef ds:uri="ESRI.ArcGIS.Mapping.OfficeIntegration.PowerPointInfo"/>
  </ds:schemaRefs>
</ds:datastoreItem>
</file>

<file path=customXml/itemProps130.xml><?xml version="1.0" encoding="utf-8"?>
<ds:datastoreItem xmlns:ds="http://schemas.openxmlformats.org/officeDocument/2006/customXml" ds:itemID="{585D8F37-1C28-4170-8D60-444E51395702}">
  <ds:schemaRefs>
    <ds:schemaRef ds:uri="ESRI.ArcGIS.Mapping.OfficeIntegration.PowerPointInfo"/>
  </ds:schemaRefs>
</ds:datastoreItem>
</file>

<file path=customXml/itemProps131.xml><?xml version="1.0" encoding="utf-8"?>
<ds:datastoreItem xmlns:ds="http://schemas.openxmlformats.org/officeDocument/2006/customXml" ds:itemID="{DBD50120-5DA2-4CC8-AB61-E049C390DF45}">
  <ds:schemaRefs>
    <ds:schemaRef ds:uri="ESRI.ArcGIS.Mapping.OfficeIntegration.PowerPointInfo"/>
  </ds:schemaRefs>
</ds:datastoreItem>
</file>

<file path=customXml/itemProps132.xml><?xml version="1.0" encoding="utf-8"?>
<ds:datastoreItem xmlns:ds="http://schemas.openxmlformats.org/officeDocument/2006/customXml" ds:itemID="{2E01AB02-AF1C-4AF0-9EFA-A362233A038E}">
  <ds:schemaRefs>
    <ds:schemaRef ds:uri="ESRI.ArcGIS.Mapping.OfficeIntegration.PowerPointInfo"/>
  </ds:schemaRefs>
</ds:datastoreItem>
</file>

<file path=customXml/itemProps133.xml><?xml version="1.0" encoding="utf-8"?>
<ds:datastoreItem xmlns:ds="http://schemas.openxmlformats.org/officeDocument/2006/customXml" ds:itemID="{839BE8D1-0127-49B7-9113-BF36F63DF993}">
  <ds:schemaRefs>
    <ds:schemaRef ds:uri="ESRI.ArcGIS.Mapping.OfficeIntegration.PowerPointInfo"/>
  </ds:schemaRefs>
</ds:datastoreItem>
</file>

<file path=customXml/itemProps134.xml><?xml version="1.0" encoding="utf-8"?>
<ds:datastoreItem xmlns:ds="http://schemas.openxmlformats.org/officeDocument/2006/customXml" ds:itemID="{E2A4F31E-3279-4E34-86DD-375B3F09CE56}">
  <ds:schemaRefs>
    <ds:schemaRef ds:uri="ESRI.ArcGIS.Mapping.OfficeIntegration.PowerPointInfo"/>
  </ds:schemaRefs>
</ds:datastoreItem>
</file>

<file path=customXml/itemProps135.xml><?xml version="1.0" encoding="utf-8"?>
<ds:datastoreItem xmlns:ds="http://schemas.openxmlformats.org/officeDocument/2006/customXml" ds:itemID="{D86F8FB9-6D22-47BE-B125-518741BBE0C6}">
  <ds:schemaRefs>
    <ds:schemaRef ds:uri="ESRI.ArcGIS.Mapping.OfficeIntegration.PowerPointInfo"/>
  </ds:schemaRefs>
</ds:datastoreItem>
</file>

<file path=customXml/itemProps136.xml><?xml version="1.0" encoding="utf-8"?>
<ds:datastoreItem xmlns:ds="http://schemas.openxmlformats.org/officeDocument/2006/customXml" ds:itemID="{FEFCE093-C815-40B2-B83A-86711DD684BF}">
  <ds:schemaRefs>
    <ds:schemaRef ds:uri="ESRI.ArcGIS.Mapping.OfficeIntegration.PowerPointInfo"/>
  </ds:schemaRefs>
</ds:datastoreItem>
</file>

<file path=customXml/itemProps137.xml><?xml version="1.0" encoding="utf-8"?>
<ds:datastoreItem xmlns:ds="http://schemas.openxmlformats.org/officeDocument/2006/customXml" ds:itemID="{896D4874-8008-4640-A096-E97F57956509}">
  <ds:schemaRefs>
    <ds:schemaRef ds:uri="ESRI.ArcGIS.Mapping.OfficeIntegration.PowerPointInfo"/>
  </ds:schemaRefs>
</ds:datastoreItem>
</file>

<file path=customXml/itemProps138.xml><?xml version="1.0" encoding="utf-8"?>
<ds:datastoreItem xmlns:ds="http://schemas.openxmlformats.org/officeDocument/2006/customXml" ds:itemID="{5E7D39FA-7B06-4B2B-8F6A-B6DCA40413DC}">
  <ds:schemaRefs>
    <ds:schemaRef ds:uri="ESRI.ArcGIS.Mapping.OfficeIntegration.PowerPointInfo"/>
  </ds:schemaRefs>
</ds:datastoreItem>
</file>

<file path=customXml/itemProps139.xml><?xml version="1.0" encoding="utf-8"?>
<ds:datastoreItem xmlns:ds="http://schemas.openxmlformats.org/officeDocument/2006/customXml" ds:itemID="{70ABFD7C-D91F-4705-853C-40D5A85ECDA3}">
  <ds:schemaRefs>
    <ds:schemaRef ds:uri="ESRI.ArcGIS.Mapping.OfficeIntegration.PowerPointInfo"/>
  </ds:schemaRefs>
</ds:datastoreItem>
</file>

<file path=customXml/itemProps14.xml><?xml version="1.0" encoding="utf-8"?>
<ds:datastoreItem xmlns:ds="http://schemas.openxmlformats.org/officeDocument/2006/customXml" ds:itemID="{83EFA762-6FEC-487D-B4C8-A80CB329EBFA}">
  <ds:schemaRefs>
    <ds:schemaRef ds:uri="ESRI.ArcGIS.Mapping.OfficeIntegration.PowerPointInfo"/>
  </ds:schemaRefs>
</ds:datastoreItem>
</file>

<file path=customXml/itemProps140.xml><?xml version="1.0" encoding="utf-8"?>
<ds:datastoreItem xmlns:ds="http://schemas.openxmlformats.org/officeDocument/2006/customXml" ds:itemID="{87917E0B-0E29-4AA6-AD87-67C950A9D45B}">
  <ds:schemaRefs>
    <ds:schemaRef ds:uri="ESRI.ArcGIS.Mapping.OfficeIntegration.PowerPointInfo"/>
  </ds:schemaRefs>
</ds:datastoreItem>
</file>

<file path=customXml/itemProps141.xml><?xml version="1.0" encoding="utf-8"?>
<ds:datastoreItem xmlns:ds="http://schemas.openxmlformats.org/officeDocument/2006/customXml" ds:itemID="{518D04D7-8A45-46EB-86EF-1780DFD2C4A9}">
  <ds:schemaRefs>
    <ds:schemaRef ds:uri="ESRI.ArcGIS.Mapping.OfficeIntegration.PowerPointInfo"/>
  </ds:schemaRefs>
</ds:datastoreItem>
</file>

<file path=customXml/itemProps142.xml><?xml version="1.0" encoding="utf-8"?>
<ds:datastoreItem xmlns:ds="http://schemas.openxmlformats.org/officeDocument/2006/customXml" ds:itemID="{4D6960F3-DB04-4156-9952-B7A7EFE3C386}">
  <ds:schemaRefs>
    <ds:schemaRef ds:uri="ESRI.ArcGIS.Mapping.OfficeIntegration.PowerPointInfo"/>
  </ds:schemaRefs>
</ds:datastoreItem>
</file>

<file path=customXml/itemProps143.xml><?xml version="1.0" encoding="utf-8"?>
<ds:datastoreItem xmlns:ds="http://schemas.openxmlformats.org/officeDocument/2006/customXml" ds:itemID="{48206095-5F79-4EEC-93F2-7A0D3B96508A}">
  <ds:schemaRefs>
    <ds:schemaRef ds:uri="ESRI.ArcGIS.Mapping.OfficeIntegration.PowerPointInfo"/>
  </ds:schemaRefs>
</ds:datastoreItem>
</file>

<file path=customXml/itemProps144.xml><?xml version="1.0" encoding="utf-8"?>
<ds:datastoreItem xmlns:ds="http://schemas.openxmlformats.org/officeDocument/2006/customXml" ds:itemID="{C700FBE8-8579-468A-B54A-A0D2E3152AAD}">
  <ds:schemaRefs>
    <ds:schemaRef ds:uri="ESRI.ArcGIS.Mapping.OfficeIntegration.PowerPointInfo"/>
  </ds:schemaRefs>
</ds:datastoreItem>
</file>

<file path=customXml/itemProps145.xml><?xml version="1.0" encoding="utf-8"?>
<ds:datastoreItem xmlns:ds="http://schemas.openxmlformats.org/officeDocument/2006/customXml" ds:itemID="{0004271C-F83E-45E8-8A39-070A7C3C2688}">
  <ds:schemaRefs>
    <ds:schemaRef ds:uri="ESRI.ArcGIS.Mapping.OfficeIntegration.PowerPointInfo"/>
  </ds:schemaRefs>
</ds:datastoreItem>
</file>

<file path=customXml/itemProps146.xml><?xml version="1.0" encoding="utf-8"?>
<ds:datastoreItem xmlns:ds="http://schemas.openxmlformats.org/officeDocument/2006/customXml" ds:itemID="{699A9CEC-E675-4DCC-8179-CF7C03F3F9C0}">
  <ds:schemaRefs>
    <ds:schemaRef ds:uri="ESRI.ArcGIS.Mapping.OfficeIntegration.PowerPointInfo"/>
  </ds:schemaRefs>
</ds:datastoreItem>
</file>

<file path=customXml/itemProps147.xml><?xml version="1.0" encoding="utf-8"?>
<ds:datastoreItem xmlns:ds="http://schemas.openxmlformats.org/officeDocument/2006/customXml" ds:itemID="{E5E9D479-9F63-472A-A13E-0BE1231691E2}">
  <ds:schemaRefs>
    <ds:schemaRef ds:uri="ESRI.ArcGIS.Mapping.OfficeIntegration.PowerPointInfo"/>
  </ds:schemaRefs>
</ds:datastoreItem>
</file>

<file path=customXml/itemProps148.xml><?xml version="1.0" encoding="utf-8"?>
<ds:datastoreItem xmlns:ds="http://schemas.openxmlformats.org/officeDocument/2006/customXml" ds:itemID="{39666A5B-CC59-4415-98FE-44C0387DC0AE}">
  <ds:schemaRefs>
    <ds:schemaRef ds:uri="ESRI.ArcGIS.Mapping.OfficeIntegration.PowerPointInfo"/>
  </ds:schemaRefs>
</ds:datastoreItem>
</file>

<file path=customXml/itemProps149.xml><?xml version="1.0" encoding="utf-8"?>
<ds:datastoreItem xmlns:ds="http://schemas.openxmlformats.org/officeDocument/2006/customXml" ds:itemID="{E53122F0-1C3F-4B70-8E5D-CEC4092D37E0}">
  <ds:schemaRefs>
    <ds:schemaRef ds:uri="ESRI.ArcGIS.Mapping.OfficeIntegration.PowerPointInfo"/>
  </ds:schemaRefs>
</ds:datastoreItem>
</file>

<file path=customXml/itemProps15.xml><?xml version="1.0" encoding="utf-8"?>
<ds:datastoreItem xmlns:ds="http://schemas.openxmlformats.org/officeDocument/2006/customXml" ds:itemID="{929A1BE8-B877-45C1-BA89-391FC9D72156}">
  <ds:schemaRefs>
    <ds:schemaRef ds:uri="ESRI.ArcGIS.Mapping.OfficeIntegration.PowerPointInfo"/>
  </ds:schemaRefs>
</ds:datastoreItem>
</file>

<file path=customXml/itemProps150.xml><?xml version="1.0" encoding="utf-8"?>
<ds:datastoreItem xmlns:ds="http://schemas.openxmlformats.org/officeDocument/2006/customXml" ds:itemID="{D5E2B71A-ADDA-4A73-97C6-0A951A83F1C9}">
  <ds:schemaRefs>
    <ds:schemaRef ds:uri="ESRI.ArcGIS.Mapping.OfficeIntegration.PowerPointInfo"/>
  </ds:schemaRefs>
</ds:datastoreItem>
</file>

<file path=customXml/itemProps151.xml><?xml version="1.0" encoding="utf-8"?>
<ds:datastoreItem xmlns:ds="http://schemas.openxmlformats.org/officeDocument/2006/customXml" ds:itemID="{1DDD2F7C-ABD0-4B5D-907C-511ADE041535}">
  <ds:schemaRefs>
    <ds:schemaRef ds:uri="ESRI.ArcGIS.Mapping.OfficeIntegration.PowerPointInfo"/>
  </ds:schemaRefs>
</ds:datastoreItem>
</file>

<file path=customXml/itemProps152.xml><?xml version="1.0" encoding="utf-8"?>
<ds:datastoreItem xmlns:ds="http://schemas.openxmlformats.org/officeDocument/2006/customXml" ds:itemID="{4C99FA5E-5E19-48DA-9EA1-28F4D57442D6}">
  <ds:schemaRefs>
    <ds:schemaRef ds:uri="ESRI.ArcGIS.Mapping.OfficeIntegration.PowerPointInfo"/>
  </ds:schemaRefs>
</ds:datastoreItem>
</file>

<file path=customXml/itemProps153.xml><?xml version="1.0" encoding="utf-8"?>
<ds:datastoreItem xmlns:ds="http://schemas.openxmlformats.org/officeDocument/2006/customXml" ds:itemID="{33FDCC9C-67BE-4F64-8C9B-93CF21E43AE1}">
  <ds:schemaRefs>
    <ds:schemaRef ds:uri="ESRI.ArcGIS.Mapping.OfficeIntegration.PowerPointInfo"/>
  </ds:schemaRefs>
</ds:datastoreItem>
</file>

<file path=customXml/itemProps154.xml><?xml version="1.0" encoding="utf-8"?>
<ds:datastoreItem xmlns:ds="http://schemas.openxmlformats.org/officeDocument/2006/customXml" ds:itemID="{440E88AC-D0AC-405C-A7EB-37E4FCD06FBF}">
  <ds:schemaRefs>
    <ds:schemaRef ds:uri="ESRI.ArcGIS.Mapping.OfficeIntegration.PowerPointInfo"/>
  </ds:schemaRefs>
</ds:datastoreItem>
</file>

<file path=customXml/itemProps155.xml><?xml version="1.0" encoding="utf-8"?>
<ds:datastoreItem xmlns:ds="http://schemas.openxmlformats.org/officeDocument/2006/customXml" ds:itemID="{1740FF9F-3908-4B5C-B14D-39EA5EC4D3E9}">
  <ds:schemaRefs>
    <ds:schemaRef ds:uri="ESRI.ArcGIS.Mapping.OfficeIntegration.PowerPointInfo"/>
  </ds:schemaRefs>
</ds:datastoreItem>
</file>

<file path=customXml/itemProps156.xml><?xml version="1.0" encoding="utf-8"?>
<ds:datastoreItem xmlns:ds="http://schemas.openxmlformats.org/officeDocument/2006/customXml" ds:itemID="{AE2B2E5C-E5FF-4B61-AC90-CC02A6DF5BC8}">
  <ds:schemaRefs>
    <ds:schemaRef ds:uri="ESRI.ArcGIS.Mapping.OfficeIntegration.PowerPointInfo"/>
  </ds:schemaRefs>
</ds:datastoreItem>
</file>

<file path=customXml/itemProps157.xml><?xml version="1.0" encoding="utf-8"?>
<ds:datastoreItem xmlns:ds="http://schemas.openxmlformats.org/officeDocument/2006/customXml" ds:itemID="{75055BFF-9608-4295-81D0-3DDBD9CC75A8}">
  <ds:schemaRefs>
    <ds:schemaRef ds:uri="ESRI.ArcGIS.Mapping.OfficeIntegration.PowerPointInfo"/>
  </ds:schemaRefs>
</ds:datastoreItem>
</file>

<file path=customXml/itemProps158.xml><?xml version="1.0" encoding="utf-8"?>
<ds:datastoreItem xmlns:ds="http://schemas.openxmlformats.org/officeDocument/2006/customXml" ds:itemID="{A53631A7-7D90-4C3A-AE93-4B2DC3959544}">
  <ds:schemaRefs>
    <ds:schemaRef ds:uri="ESRI.ArcGIS.Mapping.OfficeIntegration.PowerPointInfo"/>
  </ds:schemaRefs>
</ds:datastoreItem>
</file>

<file path=customXml/itemProps159.xml><?xml version="1.0" encoding="utf-8"?>
<ds:datastoreItem xmlns:ds="http://schemas.openxmlformats.org/officeDocument/2006/customXml" ds:itemID="{1C3383A5-C29F-4223-9A30-E2F55CF5AB2D}">
  <ds:schemaRefs>
    <ds:schemaRef ds:uri="ESRI.ArcGIS.Mapping.OfficeIntegration.PowerPointInfo"/>
  </ds:schemaRefs>
</ds:datastoreItem>
</file>

<file path=customXml/itemProps16.xml><?xml version="1.0" encoding="utf-8"?>
<ds:datastoreItem xmlns:ds="http://schemas.openxmlformats.org/officeDocument/2006/customXml" ds:itemID="{8E8FD25A-30E5-4DEB-8EB8-E2BA1E655EED}">
  <ds:schemaRefs>
    <ds:schemaRef ds:uri="ESRI.ArcGIS.Mapping.OfficeIntegration.PowerPointInfo"/>
  </ds:schemaRefs>
</ds:datastoreItem>
</file>

<file path=customXml/itemProps160.xml><?xml version="1.0" encoding="utf-8"?>
<ds:datastoreItem xmlns:ds="http://schemas.openxmlformats.org/officeDocument/2006/customXml" ds:itemID="{68D840DC-7343-4BCA-889D-AEC148CC975D}">
  <ds:schemaRefs>
    <ds:schemaRef ds:uri="ESRI.ArcGIS.Mapping.OfficeIntegration.PowerPointInfo"/>
  </ds:schemaRefs>
</ds:datastoreItem>
</file>

<file path=customXml/itemProps161.xml><?xml version="1.0" encoding="utf-8"?>
<ds:datastoreItem xmlns:ds="http://schemas.openxmlformats.org/officeDocument/2006/customXml" ds:itemID="{2F75F710-246D-4F26-B21C-B18F9D0B1D7B}">
  <ds:schemaRefs>
    <ds:schemaRef ds:uri="ESRI.ArcGIS.Mapping.OfficeIntegration.PowerPointInfo"/>
  </ds:schemaRefs>
</ds:datastoreItem>
</file>

<file path=customXml/itemProps162.xml><?xml version="1.0" encoding="utf-8"?>
<ds:datastoreItem xmlns:ds="http://schemas.openxmlformats.org/officeDocument/2006/customXml" ds:itemID="{2538C8B4-F6D1-4DCB-9751-C82986A6D8BA}">
  <ds:schemaRefs>
    <ds:schemaRef ds:uri="ESRI.ArcGIS.Mapping.OfficeIntegration.PowerPointInfo"/>
  </ds:schemaRefs>
</ds:datastoreItem>
</file>

<file path=customXml/itemProps163.xml><?xml version="1.0" encoding="utf-8"?>
<ds:datastoreItem xmlns:ds="http://schemas.openxmlformats.org/officeDocument/2006/customXml" ds:itemID="{4A5B13E0-CA77-428B-9F11-42E5E825CF51}">
  <ds:schemaRefs>
    <ds:schemaRef ds:uri="ESRI.ArcGIS.Mapping.OfficeIntegration.PowerPointInfo"/>
  </ds:schemaRefs>
</ds:datastoreItem>
</file>

<file path=customXml/itemProps164.xml><?xml version="1.0" encoding="utf-8"?>
<ds:datastoreItem xmlns:ds="http://schemas.openxmlformats.org/officeDocument/2006/customXml" ds:itemID="{5FC95DAD-B684-4255-A1FA-909DE6BEA1AA}">
  <ds:schemaRefs>
    <ds:schemaRef ds:uri="ESRI.ArcGIS.Mapping.OfficeIntegration.PowerPointInfo"/>
  </ds:schemaRefs>
</ds:datastoreItem>
</file>

<file path=customXml/itemProps165.xml><?xml version="1.0" encoding="utf-8"?>
<ds:datastoreItem xmlns:ds="http://schemas.openxmlformats.org/officeDocument/2006/customXml" ds:itemID="{2C65C7E6-9D99-43C5-BF6B-968FD5F3FB5A}">
  <ds:schemaRefs>
    <ds:schemaRef ds:uri="ESRI.ArcGIS.Mapping.OfficeIntegration.PowerPointInfo"/>
  </ds:schemaRefs>
</ds:datastoreItem>
</file>

<file path=customXml/itemProps166.xml><?xml version="1.0" encoding="utf-8"?>
<ds:datastoreItem xmlns:ds="http://schemas.openxmlformats.org/officeDocument/2006/customXml" ds:itemID="{D9012A67-80CA-47E6-8C5E-E552117B4415}">
  <ds:schemaRefs>
    <ds:schemaRef ds:uri="ESRI.ArcGIS.Mapping.OfficeIntegration.PowerPointInfo"/>
  </ds:schemaRefs>
</ds:datastoreItem>
</file>

<file path=customXml/itemProps167.xml><?xml version="1.0" encoding="utf-8"?>
<ds:datastoreItem xmlns:ds="http://schemas.openxmlformats.org/officeDocument/2006/customXml" ds:itemID="{67B11CBD-E602-449F-A74B-8A7D125A4CCA}">
  <ds:schemaRefs>
    <ds:schemaRef ds:uri="ESRI.ArcGIS.Mapping.OfficeIntegration.PowerPointInfo"/>
  </ds:schemaRefs>
</ds:datastoreItem>
</file>

<file path=customXml/itemProps168.xml><?xml version="1.0" encoding="utf-8"?>
<ds:datastoreItem xmlns:ds="http://schemas.openxmlformats.org/officeDocument/2006/customXml" ds:itemID="{1EBDFA33-9F8B-4A3F-B3F9-24444FF35F57}">
  <ds:schemaRefs>
    <ds:schemaRef ds:uri="ESRI.ArcGIS.Mapping.OfficeIntegration.PowerPointInfo"/>
  </ds:schemaRefs>
</ds:datastoreItem>
</file>

<file path=customXml/itemProps169.xml><?xml version="1.0" encoding="utf-8"?>
<ds:datastoreItem xmlns:ds="http://schemas.openxmlformats.org/officeDocument/2006/customXml" ds:itemID="{44A60F9C-3EC0-4718-B99D-F66C01916C43}">
  <ds:schemaRefs>
    <ds:schemaRef ds:uri="ESRI.ArcGIS.Mapping.OfficeIntegration.PowerPointInfo"/>
  </ds:schemaRefs>
</ds:datastoreItem>
</file>

<file path=customXml/itemProps17.xml><?xml version="1.0" encoding="utf-8"?>
<ds:datastoreItem xmlns:ds="http://schemas.openxmlformats.org/officeDocument/2006/customXml" ds:itemID="{27161806-DB47-4FDD-AA3B-813C051CCFF3}">
  <ds:schemaRefs>
    <ds:schemaRef ds:uri="ESRI.ArcGIS.Mapping.OfficeIntegration.PowerPointInfo"/>
  </ds:schemaRefs>
</ds:datastoreItem>
</file>

<file path=customXml/itemProps170.xml><?xml version="1.0" encoding="utf-8"?>
<ds:datastoreItem xmlns:ds="http://schemas.openxmlformats.org/officeDocument/2006/customXml" ds:itemID="{EE2E5B2B-3BD8-4E60-BBDA-30632500594E}">
  <ds:schemaRefs>
    <ds:schemaRef ds:uri="ESRI.ArcGIS.Mapping.OfficeIntegration.PowerPointInfo"/>
  </ds:schemaRefs>
</ds:datastoreItem>
</file>

<file path=customXml/itemProps171.xml><?xml version="1.0" encoding="utf-8"?>
<ds:datastoreItem xmlns:ds="http://schemas.openxmlformats.org/officeDocument/2006/customXml" ds:itemID="{22B233C7-125A-41A2-8EAD-6F48DCEF1C17}">
  <ds:schemaRefs>
    <ds:schemaRef ds:uri="ESRI.ArcGIS.Mapping.OfficeIntegration.PowerPointInfo"/>
  </ds:schemaRefs>
</ds:datastoreItem>
</file>

<file path=customXml/itemProps172.xml><?xml version="1.0" encoding="utf-8"?>
<ds:datastoreItem xmlns:ds="http://schemas.openxmlformats.org/officeDocument/2006/customXml" ds:itemID="{12E24BCC-A485-4BD3-A943-AFB80F4EA54F}">
  <ds:schemaRefs>
    <ds:schemaRef ds:uri="ESRI.ArcGIS.Mapping.OfficeIntegration.PowerPointInfo"/>
  </ds:schemaRefs>
</ds:datastoreItem>
</file>

<file path=customXml/itemProps173.xml><?xml version="1.0" encoding="utf-8"?>
<ds:datastoreItem xmlns:ds="http://schemas.openxmlformats.org/officeDocument/2006/customXml" ds:itemID="{30FA46E8-75AA-4604-AF3E-DBEC2B682F9E}">
  <ds:schemaRefs>
    <ds:schemaRef ds:uri="ESRI.ArcGIS.Mapping.OfficeIntegration.PowerPointInfo"/>
  </ds:schemaRefs>
</ds:datastoreItem>
</file>

<file path=customXml/itemProps174.xml><?xml version="1.0" encoding="utf-8"?>
<ds:datastoreItem xmlns:ds="http://schemas.openxmlformats.org/officeDocument/2006/customXml" ds:itemID="{A7C90B79-FFB9-4179-9EF4-64E1A0B8D117}">
  <ds:schemaRefs>
    <ds:schemaRef ds:uri="ESRI.ArcGIS.Mapping.OfficeIntegration.PowerPointInfo"/>
  </ds:schemaRefs>
</ds:datastoreItem>
</file>

<file path=customXml/itemProps175.xml><?xml version="1.0" encoding="utf-8"?>
<ds:datastoreItem xmlns:ds="http://schemas.openxmlformats.org/officeDocument/2006/customXml" ds:itemID="{9EA0C81A-58CF-4435-858D-C2A4FE00077F}">
  <ds:schemaRefs>
    <ds:schemaRef ds:uri="ESRI.ArcGIS.Mapping.OfficeIntegration.PowerPointInfo"/>
  </ds:schemaRefs>
</ds:datastoreItem>
</file>

<file path=customXml/itemProps176.xml><?xml version="1.0" encoding="utf-8"?>
<ds:datastoreItem xmlns:ds="http://schemas.openxmlformats.org/officeDocument/2006/customXml" ds:itemID="{CF020D65-4E2D-422A-A5EF-4A344F1A4D07}">
  <ds:schemaRefs>
    <ds:schemaRef ds:uri="ESRI.ArcGIS.Mapping.OfficeIntegration.PowerPointInfo"/>
  </ds:schemaRefs>
</ds:datastoreItem>
</file>

<file path=customXml/itemProps177.xml><?xml version="1.0" encoding="utf-8"?>
<ds:datastoreItem xmlns:ds="http://schemas.openxmlformats.org/officeDocument/2006/customXml" ds:itemID="{3C455762-C678-4F75-8984-EE8CE6B44006}">
  <ds:schemaRefs>
    <ds:schemaRef ds:uri="ESRI.ArcGIS.Mapping.OfficeIntegration.PowerPointInfo"/>
  </ds:schemaRefs>
</ds:datastoreItem>
</file>

<file path=customXml/itemProps178.xml><?xml version="1.0" encoding="utf-8"?>
<ds:datastoreItem xmlns:ds="http://schemas.openxmlformats.org/officeDocument/2006/customXml" ds:itemID="{556F0F0D-0F87-4AC2-A436-409D655ACE30}">
  <ds:schemaRefs>
    <ds:schemaRef ds:uri="ESRI.ArcGIS.Mapping.OfficeIntegration.PowerPointInfo"/>
  </ds:schemaRefs>
</ds:datastoreItem>
</file>

<file path=customXml/itemProps179.xml><?xml version="1.0" encoding="utf-8"?>
<ds:datastoreItem xmlns:ds="http://schemas.openxmlformats.org/officeDocument/2006/customXml" ds:itemID="{263AA9FF-6893-4541-969A-6F50B36C7500}">
  <ds:schemaRefs>
    <ds:schemaRef ds:uri="ESRI.ArcGIS.Mapping.OfficeIntegration.PowerPointInfo"/>
  </ds:schemaRefs>
</ds:datastoreItem>
</file>

<file path=customXml/itemProps18.xml><?xml version="1.0" encoding="utf-8"?>
<ds:datastoreItem xmlns:ds="http://schemas.openxmlformats.org/officeDocument/2006/customXml" ds:itemID="{69EC965A-060F-41D4-A75D-23E6D08A34DD}">
  <ds:schemaRefs>
    <ds:schemaRef ds:uri="ESRI.ArcGIS.Mapping.OfficeIntegration.PowerPointInfo"/>
  </ds:schemaRefs>
</ds:datastoreItem>
</file>

<file path=customXml/itemProps180.xml><?xml version="1.0" encoding="utf-8"?>
<ds:datastoreItem xmlns:ds="http://schemas.openxmlformats.org/officeDocument/2006/customXml" ds:itemID="{89949C3C-7708-493E-8FA6-59AB3B1EFFC9}">
  <ds:schemaRefs>
    <ds:schemaRef ds:uri="ESRI.ArcGIS.Mapping.OfficeIntegration.PowerPointInfo"/>
  </ds:schemaRefs>
</ds:datastoreItem>
</file>

<file path=customXml/itemProps181.xml><?xml version="1.0" encoding="utf-8"?>
<ds:datastoreItem xmlns:ds="http://schemas.openxmlformats.org/officeDocument/2006/customXml" ds:itemID="{CDE4F405-A064-4AC8-920E-196C482B012D}">
  <ds:schemaRefs>
    <ds:schemaRef ds:uri="ESRI.ArcGIS.Mapping.OfficeIntegration.PowerPointInfo"/>
  </ds:schemaRefs>
</ds:datastoreItem>
</file>

<file path=customXml/itemProps182.xml><?xml version="1.0" encoding="utf-8"?>
<ds:datastoreItem xmlns:ds="http://schemas.openxmlformats.org/officeDocument/2006/customXml" ds:itemID="{0A15DB69-456C-4BCD-BE1C-7C5FF2CF0BE6}">
  <ds:schemaRefs>
    <ds:schemaRef ds:uri="ESRI.ArcGIS.Mapping.OfficeIntegration.PowerPointInfo"/>
  </ds:schemaRefs>
</ds:datastoreItem>
</file>

<file path=customXml/itemProps183.xml><?xml version="1.0" encoding="utf-8"?>
<ds:datastoreItem xmlns:ds="http://schemas.openxmlformats.org/officeDocument/2006/customXml" ds:itemID="{09092B67-15B6-46B6-B4FF-449F3B3E097A}">
  <ds:schemaRefs>
    <ds:schemaRef ds:uri="ESRI.ArcGIS.Mapping.OfficeIntegration.PowerPointInfo"/>
  </ds:schemaRefs>
</ds:datastoreItem>
</file>

<file path=customXml/itemProps184.xml><?xml version="1.0" encoding="utf-8"?>
<ds:datastoreItem xmlns:ds="http://schemas.openxmlformats.org/officeDocument/2006/customXml" ds:itemID="{7FA247D0-DCA2-40F9-9D5E-157F21052DF7}">
  <ds:schemaRefs>
    <ds:schemaRef ds:uri="ESRI.ArcGIS.Mapping.OfficeIntegration.PowerPointInfo"/>
  </ds:schemaRefs>
</ds:datastoreItem>
</file>

<file path=customXml/itemProps185.xml><?xml version="1.0" encoding="utf-8"?>
<ds:datastoreItem xmlns:ds="http://schemas.openxmlformats.org/officeDocument/2006/customXml" ds:itemID="{D6048909-C1AA-4AC7-BB46-7AE588760E06}">
  <ds:schemaRefs>
    <ds:schemaRef ds:uri="ESRI.ArcGIS.Mapping.OfficeIntegration.PowerPointInfo"/>
  </ds:schemaRefs>
</ds:datastoreItem>
</file>

<file path=customXml/itemProps186.xml><?xml version="1.0" encoding="utf-8"?>
<ds:datastoreItem xmlns:ds="http://schemas.openxmlformats.org/officeDocument/2006/customXml" ds:itemID="{119CF6AE-C745-43B6-BBC0-8D16420C85F0}">
  <ds:schemaRefs>
    <ds:schemaRef ds:uri="ESRI.ArcGIS.Mapping.OfficeIntegration.PowerPointInfo"/>
  </ds:schemaRefs>
</ds:datastoreItem>
</file>

<file path=customXml/itemProps187.xml><?xml version="1.0" encoding="utf-8"?>
<ds:datastoreItem xmlns:ds="http://schemas.openxmlformats.org/officeDocument/2006/customXml" ds:itemID="{55D57F31-C86E-4917-8A77-AC166D06FF53}">
  <ds:schemaRefs>
    <ds:schemaRef ds:uri="ESRI.ArcGIS.Mapping.OfficeIntegration.PowerPointInfo"/>
  </ds:schemaRefs>
</ds:datastoreItem>
</file>

<file path=customXml/itemProps188.xml><?xml version="1.0" encoding="utf-8"?>
<ds:datastoreItem xmlns:ds="http://schemas.openxmlformats.org/officeDocument/2006/customXml" ds:itemID="{E1298223-CD99-468F-B4F7-586328E8BABB}">
  <ds:schemaRefs>
    <ds:schemaRef ds:uri="ESRI.ArcGIS.Mapping.OfficeIntegration.PowerPointInfo"/>
  </ds:schemaRefs>
</ds:datastoreItem>
</file>

<file path=customXml/itemProps189.xml><?xml version="1.0" encoding="utf-8"?>
<ds:datastoreItem xmlns:ds="http://schemas.openxmlformats.org/officeDocument/2006/customXml" ds:itemID="{EE9AD253-DA5C-47AD-A830-A1AA0E175D75}">
  <ds:schemaRefs>
    <ds:schemaRef ds:uri="ESRI.ArcGIS.Mapping.OfficeIntegration.PowerPointInfo"/>
  </ds:schemaRefs>
</ds:datastoreItem>
</file>

<file path=customXml/itemProps19.xml><?xml version="1.0" encoding="utf-8"?>
<ds:datastoreItem xmlns:ds="http://schemas.openxmlformats.org/officeDocument/2006/customXml" ds:itemID="{FA82B50C-9A53-4EDD-8E00-2A0FD68EC4DE}">
  <ds:schemaRefs>
    <ds:schemaRef ds:uri="ESRI.ArcGIS.Mapping.OfficeIntegration.PowerPointInfo"/>
  </ds:schemaRefs>
</ds:datastoreItem>
</file>

<file path=customXml/itemProps190.xml><?xml version="1.0" encoding="utf-8"?>
<ds:datastoreItem xmlns:ds="http://schemas.openxmlformats.org/officeDocument/2006/customXml" ds:itemID="{09F14E5A-A176-44F0-B6DE-349B054A920C}">
  <ds:schemaRefs>
    <ds:schemaRef ds:uri="ESRI.ArcGIS.Mapping.OfficeIntegration.PowerPointInfo"/>
  </ds:schemaRefs>
</ds:datastoreItem>
</file>

<file path=customXml/itemProps191.xml><?xml version="1.0" encoding="utf-8"?>
<ds:datastoreItem xmlns:ds="http://schemas.openxmlformats.org/officeDocument/2006/customXml" ds:itemID="{58389837-B541-4CF8-ABE4-CD53A9C35E20}">
  <ds:schemaRefs>
    <ds:schemaRef ds:uri="ESRI.ArcGIS.Mapping.OfficeIntegration.PowerPointInfo"/>
  </ds:schemaRefs>
</ds:datastoreItem>
</file>

<file path=customXml/itemProps192.xml><?xml version="1.0" encoding="utf-8"?>
<ds:datastoreItem xmlns:ds="http://schemas.openxmlformats.org/officeDocument/2006/customXml" ds:itemID="{FC86BF76-D3CC-4DCC-B362-8D30E06BDBCB}">
  <ds:schemaRefs>
    <ds:schemaRef ds:uri="ESRI.ArcGIS.Mapping.OfficeIntegration.PowerPointInfo"/>
  </ds:schemaRefs>
</ds:datastoreItem>
</file>

<file path=customXml/itemProps193.xml><?xml version="1.0" encoding="utf-8"?>
<ds:datastoreItem xmlns:ds="http://schemas.openxmlformats.org/officeDocument/2006/customXml" ds:itemID="{255576EB-7CB5-4D7F-929C-53620353330C}">
  <ds:schemaRefs>
    <ds:schemaRef ds:uri="ESRI.ArcGIS.Mapping.OfficeIntegration.PowerPointInfo"/>
  </ds:schemaRefs>
</ds:datastoreItem>
</file>

<file path=customXml/itemProps194.xml><?xml version="1.0" encoding="utf-8"?>
<ds:datastoreItem xmlns:ds="http://schemas.openxmlformats.org/officeDocument/2006/customXml" ds:itemID="{9CDB5DCB-6515-452B-9924-B8204844DC5D}">
  <ds:schemaRefs>
    <ds:schemaRef ds:uri="ESRI.ArcGIS.Mapping.OfficeIntegration.PowerPointInfo"/>
  </ds:schemaRefs>
</ds:datastoreItem>
</file>

<file path=customXml/itemProps195.xml><?xml version="1.0" encoding="utf-8"?>
<ds:datastoreItem xmlns:ds="http://schemas.openxmlformats.org/officeDocument/2006/customXml" ds:itemID="{7F543560-18BD-4B45-A38D-669151F2DA67}">
  <ds:schemaRefs>
    <ds:schemaRef ds:uri="ESRI.ArcGIS.Mapping.OfficeIntegration.PowerPointInfo"/>
  </ds:schemaRefs>
</ds:datastoreItem>
</file>

<file path=customXml/itemProps196.xml><?xml version="1.0" encoding="utf-8"?>
<ds:datastoreItem xmlns:ds="http://schemas.openxmlformats.org/officeDocument/2006/customXml" ds:itemID="{932F556F-8FDB-411B-9F5B-9DF212841EF9}">
  <ds:schemaRefs>
    <ds:schemaRef ds:uri="ESRI.ArcGIS.Mapping.OfficeIntegration.PowerPointInfo"/>
  </ds:schemaRefs>
</ds:datastoreItem>
</file>

<file path=customXml/itemProps197.xml><?xml version="1.0" encoding="utf-8"?>
<ds:datastoreItem xmlns:ds="http://schemas.openxmlformats.org/officeDocument/2006/customXml" ds:itemID="{AB20175A-F02C-42ED-834C-91462C2196E6}">
  <ds:schemaRefs>
    <ds:schemaRef ds:uri="ESRI.ArcGIS.Mapping.OfficeIntegration.PowerPointInfo"/>
  </ds:schemaRefs>
</ds:datastoreItem>
</file>

<file path=customXml/itemProps198.xml><?xml version="1.0" encoding="utf-8"?>
<ds:datastoreItem xmlns:ds="http://schemas.openxmlformats.org/officeDocument/2006/customXml" ds:itemID="{CBFAE0D1-4898-42F6-9FFC-E92D61DCCA54}">
  <ds:schemaRefs>
    <ds:schemaRef ds:uri="ESRI.ArcGIS.Mapping.OfficeIntegration.PowerPointInfo"/>
  </ds:schemaRefs>
</ds:datastoreItem>
</file>

<file path=customXml/itemProps199.xml><?xml version="1.0" encoding="utf-8"?>
<ds:datastoreItem xmlns:ds="http://schemas.openxmlformats.org/officeDocument/2006/customXml" ds:itemID="{B33D5A2D-3E44-449E-B8CF-F0C1BC816BBF}">
  <ds:schemaRefs>
    <ds:schemaRef ds:uri="ESRI.ArcGIS.Mapping.OfficeIntegration.PowerPointInfo"/>
  </ds:schemaRefs>
</ds:datastoreItem>
</file>

<file path=customXml/itemProps2.xml><?xml version="1.0" encoding="utf-8"?>
<ds:datastoreItem xmlns:ds="http://schemas.openxmlformats.org/officeDocument/2006/customXml" ds:itemID="{1D701076-F9A2-45F5-B112-FAA7E2760EC7}">
  <ds:schemaRefs>
    <ds:schemaRef ds:uri="ESRI.ArcGIS.Mapping.OfficeIntegration.PowerPointInfo"/>
  </ds:schemaRefs>
</ds:datastoreItem>
</file>

<file path=customXml/itemProps20.xml><?xml version="1.0" encoding="utf-8"?>
<ds:datastoreItem xmlns:ds="http://schemas.openxmlformats.org/officeDocument/2006/customXml" ds:itemID="{25BCF07D-689E-484E-90E5-E4BB6E1114E6}">
  <ds:schemaRefs>
    <ds:schemaRef ds:uri="ESRI.ArcGIS.Mapping.OfficeIntegration.PowerPointInfo"/>
  </ds:schemaRefs>
</ds:datastoreItem>
</file>

<file path=customXml/itemProps200.xml><?xml version="1.0" encoding="utf-8"?>
<ds:datastoreItem xmlns:ds="http://schemas.openxmlformats.org/officeDocument/2006/customXml" ds:itemID="{75BE45D3-C79E-4BC1-A2D3-A06CD212744F}">
  <ds:schemaRefs>
    <ds:schemaRef ds:uri="ESRI.ArcGIS.Mapping.OfficeIntegration.PowerPointInfo"/>
  </ds:schemaRefs>
</ds:datastoreItem>
</file>

<file path=customXml/itemProps201.xml><?xml version="1.0" encoding="utf-8"?>
<ds:datastoreItem xmlns:ds="http://schemas.openxmlformats.org/officeDocument/2006/customXml" ds:itemID="{38623323-D705-443E-B292-7E5ED459C52B}">
  <ds:schemaRefs>
    <ds:schemaRef ds:uri="ESRI.ArcGIS.Mapping.OfficeIntegration.PowerPointInfo"/>
  </ds:schemaRefs>
</ds:datastoreItem>
</file>

<file path=customXml/itemProps202.xml><?xml version="1.0" encoding="utf-8"?>
<ds:datastoreItem xmlns:ds="http://schemas.openxmlformats.org/officeDocument/2006/customXml" ds:itemID="{247AD96A-EFEF-46C6-A176-0F8BFF880EB0}">
  <ds:schemaRefs>
    <ds:schemaRef ds:uri="ESRI.ArcGIS.Mapping.OfficeIntegration.PowerPointInfo"/>
  </ds:schemaRefs>
</ds:datastoreItem>
</file>

<file path=customXml/itemProps203.xml><?xml version="1.0" encoding="utf-8"?>
<ds:datastoreItem xmlns:ds="http://schemas.openxmlformats.org/officeDocument/2006/customXml" ds:itemID="{B21662D4-FE80-4D1E-87C3-706333970CD7}">
  <ds:schemaRefs>
    <ds:schemaRef ds:uri="ESRI.ArcGIS.Mapping.OfficeIntegration.PowerPointInfo"/>
  </ds:schemaRefs>
</ds:datastoreItem>
</file>

<file path=customXml/itemProps204.xml><?xml version="1.0" encoding="utf-8"?>
<ds:datastoreItem xmlns:ds="http://schemas.openxmlformats.org/officeDocument/2006/customXml" ds:itemID="{AB622600-EFBB-484C-AEC8-16745E3621CC}">
  <ds:schemaRefs>
    <ds:schemaRef ds:uri="ESRI.ArcGIS.Mapping.OfficeIntegration.PowerPointInfo"/>
  </ds:schemaRefs>
</ds:datastoreItem>
</file>

<file path=customXml/itemProps205.xml><?xml version="1.0" encoding="utf-8"?>
<ds:datastoreItem xmlns:ds="http://schemas.openxmlformats.org/officeDocument/2006/customXml" ds:itemID="{C42019EE-B141-4FA4-BA6B-A8BDA9377229}">
  <ds:schemaRefs>
    <ds:schemaRef ds:uri="ESRI.ArcGIS.Mapping.OfficeIntegration.PowerPointInfo"/>
  </ds:schemaRefs>
</ds:datastoreItem>
</file>

<file path=customXml/itemProps206.xml><?xml version="1.0" encoding="utf-8"?>
<ds:datastoreItem xmlns:ds="http://schemas.openxmlformats.org/officeDocument/2006/customXml" ds:itemID="{0F7B5E79-99FA-402B-97C8-80D92A1D36B0}">
  <ds:schemaRefs>
    <ds:schemaRef ds:uri="ESRI.ArcGIS.Mapping.OfficeIntegration.PowerPointInfo"/>
  </ds:schemaRefs>
</ds:datastoreItem>
</file>

<file path=customXml/itemProps207.xml><?xml version="1.0" encoding="utf-8"?>
<ds:datastoreItem xmlns:ds="http://schemas.openxmlformats.org/officeDocument/2006/customXml" ds:itemID="{B42A842C-C0A3-49F7-B2F5-D623116B7749}">
  <ds:schemaRefs>
    <ds:schemaRef ds:uri="ESRI.ArcGIS.Mapping.OfficeIntegration.PowerPointInfo"/>
  </ds:schemaRefs>
</ds:datastoreItem>
</file>

<file path=customXml/itemProps208.xml><?xml version="1.0" encoding="utf-8"?>
<ds:datastoreItem xmlns:ds="http://schemas.openxmlformats.org/officeDocument/2006/customXml" ds:itemID="{BBBFEE72-F187-411E-A4E0-678854E36BC2}">
  <ds:schemaRefs>
    <ds:schemaRef ds:uri="ESRI.ArcGIS.Mapping.OfficeIntegration.PowerPointInfo"/>
  </ds:schemaRefs>
</ds:datastoreItem>
</file>

<file path=customXml/itemProps209.xml><?xml version="1.0" encoding="utf-8"?>
<ds:datastoreItem xmlns:ds="http://schemas.openxmlformats.org/officeDocument/2006/customXml" ds:itemID="{38D4682D-AAE8-4EE5-9471-82478887B09D}">
  <ds:schemaRefs>
    <ds:schemaRef ds:uri="ESRI.ArcGIS.Mapping.OfficeIntegration.PowerPointInfo"/>
  </ds:schemaRefs>
</ds:datastoreItem>
</file>

<file path=customXml/itemProps21.xml><?xml version="1.0" encoding="utf-8"?>
<ds:datastoreItem xmlns:ds="http://schemas.openxmlformats.org/officeDocument/2006/customXml" ds:itemID="{502D2660-3583-423F-B3A4-87636544B062}">
  <ds:schemaRefs>
    <ds:schemaRef ds:uri="ESRI.ArcGIS.Mapping.OfficeIntegration.PowerPointInfo"/>
  </ds:schemaRefs>
</ds:datastoreItem>
</file>

<file path=customXml/itemProps210.xml><?xml version="1.0" encoding="utf-8"?>
<ds:datastoreItem xmlns:ds="http://schemas.openxmlformats.org/officeDocument/2006/customXml" ds:itemID="{E9ACC497-D4CF-4F18-8935-D061D9D06030}">
  <ds:schemaRefs>
    <ds:schemaRef ds:uri="ESRI.ArcGIS.Mapping.OfficeIntegration.PowerPointInfo"/>
  </ds:schemaRefs>
</ds:datastoreItem>
</file>

<file path=customXml/itemProps211.xml><?xml version="1.0" encoding="utf-8"?>
<ds:datastoreItem xmlns:ds="http://schemas.openxmlformats.org/officeDocument/2006/customXml" ds:itemID="{37AAA91F-CB5E-4354-B877-66813FC85D6A}">
  <ds:schemaRefs>
    <ds:schemaRef ds:uri="ESRI.ArcGIS.Mapping.OfficeIntegration.PowerPointInfo"/>
  </ds:schemaRefs>
</ds:datastoreItem>
</file>

<file path=customXml/itemProps212.xml><?xml version="1.0" encoding="utf-8"?>
<ds:datastoreItem xmlns:ds="http://schemas.openxmlformats.org/officeDocument/2006/customXml" ds:itemID="{A8BBF861-FF7B-4355-99DA-7F284FA9A5E9}">
  <ds:schemaRefs>
    <ds:schemaRef ds:uri="ESRI.ArcGIS.Mapping.OfficeIntegration.PowerPointInfo"/>
  </ds:schemaRefs>
</ds:datastoreItem>
</file>

<file path=customXml/itemProps213.xml><?xml version="1.0" encoding="utf-8"?>
<ds:datastoreItem xmlns:ds="http://schemas.openxmlformats.org/officeDocument/2006/customXml" ds:itemID="{835A446C-3341-473D-A563-9C1EC1C6C269}">
  <ds:schemaRefs>
    <ds:schemaRef ds:uri="ESRI.ArcGIS.Mapping.OfficeIntegration.PowerPointInfo"/>
  </ds:schemaRefs>
</ds:datastoreItem>
</file>

<file path=customXml/itemProps214.xml><?xml version="1.0" encoding="utf-8"?>
<ds:datastoreItem xmlns:ds="http://schemas.openxmlformats.org/officeDocument/2006/customXml" ds:itemID="{7965DC74-7A14-492E-A6C8-55CEF2ECE037}">
  <ds:schemaRefs>
    <ds:schemaRef ds:uri="ESRI.ArcGIS.Mapping.OfficeIntegration.PowerPointInfo"/>
  </ds:schemaRefs>
</ds:datastoreItem>
</file>

<file path=customXml/itemProps215.xml><?xml version="1.0" encoding="utf-8"?>
<ds:datastoreItem xmlns:ds="http://schemas.openxmlformats.org/officeDocument/2006/customXml" ds:itemID="{6E9E70A7-4CFB-45C5-90C3-D1EE125CD1E8}">
  <ds:schemaRefs>
    <ds:schemaRef ds:uri="ESRI.ArcGIS.Mapping.OfficeIntegration.PowerPointInfo"/>
  </ds:schemaRefs>
</ds:datastoreItem>
</file>

<file path=customXml/itemProps216.xml><?xml version="1.0" encoding="utf-8"?>
<ds:datastoreItem xmlns:ds="http://schemas.openxmlformats.org/officeDocument/2006/customXml" ds:itemID="{56DA51DF-1B75-4059-9E73-FE32B5F2387F}">
  <ds:schemaRefs>
    <ds:schemaRef ds:uri="ESRI.ArcGIS.Mapping.OfficeIntegration.PowerPointInfo"/>
  </ds:schemaRefs>
</ds:datastoreItem>
</file>

<file path=customXml/itemProps217.xml><?xml version="1.0" encoding="utf-8"?>
<ds:datastoreItem xmlns:ds="http://schemas.openxmlformats.org/officeDocument/2006/customXml" ds:itemID="{F703753B-75AB-41BB-80CF-CF784A9FDC8A}">
  <ds:schemaRefs>
    <ds:schemaRef ds:uri="ESRI.ArcGIS.Mapping.OfficeIntegration.PowerPointInfo"/>
  </ds:schemaRefs>
</ds:datastoreItem>
</file>

<file path=customXml/itemProps218.xml><?xml version="1.0" encoding="utf-8"?>
<ds:datastoreItem xmlns:ds="http://schemas.openxmlformats.org/officeDocument/2006/customXml" ds:itemID="{8D33A47A-1BB4-477B-AA23-234DE224F908}">
  <ds:schemaRefs>
    <ds:schemaRef ds:uri="ESRI.ArcGIS.Mapping.OfficeIntegration.PowerPointInfo"/>
  </ds:schemaRefs>
</ds:datastoreItem>
</file>

<file path=customXml/itemProps219.xml><?xml version="1.0" encoding="utf-8"?>
<ds:datastoreItem xmlns:ds="http://schemas.openxmlformats.org/officeDocument/2006/customXml" ds:itemID="{41B586A9-3EC7-4813-83B7-8FECFC61E450}">
  <ds:schemaRefs>
    <ds:schemaRef ds:uri="ESRI.ArcGIS.Mapping.OfficeIntegration.PowerPointInfo"/>
  </ds:schemaRefs>
</ds:datastoreItem>
</file>

<file path=customXml/itemProps22.xml><?xml version="1.0" encoding="utf-8"?>
<ds:datastoreItem xmlns:ds="http://schemas.openxmlformats.org/officeDocument/2006/customXml" ds:itemID="{39CCBB10-9328-4430-B7C1-376C845A062A}">
  <ds:schemaRefs>
    <ds:schemaRef ds:uri="ESRI.ArcGIS.Mapping.OfficeIntegration.PowerPointInfo"/>
  </ds:schemaRefs>
</ds:datastoreItem>
</file>

<file path=customXml/itemProps220.xml><?xml version="1.0" encoding="utf-8"?>
<ds:datastoreItem xmlns:ds="http://schemas.openxmlformats.org/officeDocument/2006/customXml" ds:itemID="{F4C3EBC0-E213-47FA-B5F1-FF77FCD4389B}">
  <ds:schemaRefs>
    <ds:schemaRef ds:uri="ESRI.ArcGIS.Mapping.OfficeIntegration.PowerPointInfo"/>
  </ds:schemaRefs>
</ds:datastoreItem>
</file>

<file path=customXml/itemProps221.xml><?xml version="1.0" encoding="utf-8"?>
<ds:datastoreItem xmlns:ds="http://schemas.openxmlformats.org/officeDocument/2006/customXml" ds:itemID="{C3045A76-F995-426C-B7E7-B0C21AAB890C}">
  <ds:schemaRefs>
    <ds:schemaRef ds:uri="ESRI.ArcGIS.Mapping.OfficeIntegration.PowerPointInfo"/>
  </ds:schemaRefs>
</ds:datastoreItem>
</file>

<file path=customXml/itemProps222.xml><?xml version="1.0" encoding="utf-8"?>
<ds:datastoreItem xmlns:ds="http://schemas.openxmlformats.org/officeDocument/2006/customXml" ds:itemID="{A232716F-B32B-4C30-82CA-0A0F63A4BCF6}">
  <ds:schemaRefs>
    <ds:schemaRef ds:uri="ESRI.ArcGIS.Mapping.OfficeIntegration.PowerPointInfo"/>
  </ds:schemaRefs>
</ds:datastoreItem>
</file>

<file path=customXml/itemProps223.xml><?xml version="1.0" encoding="utf-8"?>
<ds:datastoreItem xmlns:ds="http://schemas.openxmlformats.org/officeDocument/2006/customXml" ds:itemID="{F2E662AE-B7D4-4542-A941-101755D79C9E}">
  <ds:schemaRefs>
    <ds:schemaRef ds:uri="ESRI.ArcGIS.Mapping.OfficeIntegration.PowerPointInfo"/>
  </ds:schemaRefs>
</ds:datastoreItem>
</file>

<file path=customXml/itemProps224.xml><?xml version="1.0" encoding="utf-8"?>
<ds:datastoreItem xmlns:ds="http://schemas.openxmlformats.org/officeDocument/2006/customXml" ds:itemID="{7E1294E5-635E-4983-8ADF-4256FEC0306A}">
  <ds:schemaRefs>
    <ds:schemaRef ds:uri="ESRI.ArcGIS.Mapping.OfficeIntegration.PowerPointInfo"/>
  </ds:schemaRefs>
</ds:datastoreItem>
</file>

<file path=customXml/itemProps225.xml><?xml version="1.0" encoding="utf-8"?>
<ds:datastoreItem xmlns:ds="http://schemas.openxmlformats.org/officeDocument/2006/customXml" ds:itemID="{A24D706C-D80B-4F75-AFC4-433AB1431797}">
  <ds:schemaRefs>
    <ds:schemaRef ds:uri="ESRI.ArcGIS.Mapping.OfficeIntegration.PowerPointInfo"/>
  </ds:schemaRefs>
</ds:datastoreItem>
</file>

<file path=customXml/itemProps226.xml><?xml version="1.0" encoding="utf-8"?>
<ds:datastoreItem xmlns:ds="http://schemas.openxmlformats.org/officeDocument/2006/customXml" ds:itemID="{8CDA4858-2EB6-4F71-A2EA-76818CD0D137}">
  <ds:schemaRefs>
    <ds:schemaRef ds:uri="ESRI.ArcGIS.Mapping.OfficeIntegration.PowerPointInfo"/>
  </ds:schemaRefs>
</ds:datastoreItem>
</file>

<file path=customXml/itemProps227.xml><?xml version="1.0" encoding="utf-8"?>
<ds:datastoreItem xmlns:ds="http://schemas.openxmlformats.org/officeDocument/2006/customXml" ds:itemID="{FCEDA4AD-32CA-4C2D-86DB-9F744A3C020C}">
  <ds:schemaRefs>
    <ds:schemaRef ds:uri="ESRI.ArcGIS.Mapping.OfficeIntegration.PowerPointInfo"/>
  </ds:schemaRefs>
</ds:datastoreItem>
</file>

<file path=customXml/itemProps228.xml><?xml version="1.0" encoding="utf-8"?>
<ds:datastoreItem xmlns:ds="http://schemas.openxmlformats.org/officeDocument/2006/customXml" ds:itemID="{6625EB25-E451-4495-9951-F310BC8EB960}">
  <ds:schemaRefs>
    <ds:schemaRef ds:uri="ESRI.ArcGIS.Mapping.OfficeIntegration.PowerPointInfo"/>
  </ds:schemaRefs>
</ds:datastoreItem>
</file>

<file path=customXml/itemProps229.xml><?xml version="1.0" encoding="utf-8"?>
<ds:datastoreItem xmlns:ds="http://schemas.openxmlformats.org/officeDocument/2006/customXml" ds:itemID="{26ED69F4-8ABC-43B2-B169-8FCE5558737D}">
  <ds:schemaRefs>
    <ds:schemaRef ds:uri="ESRI.ArcGIS.Mapping.OfficeIntegration.PowerPointInfo"/>
  </ds:schemaRefs>
</ds:datastoreItem>
</file>

<file path=customXml/itemProps23.xml><?xml version="1.0" encoding="utf-8"?>
<ds:datastoreItem xmlns:ds="http://schemas.openxmlformats.org/officeDocument/2006/customXml" ds:itemID="{ECD74D96-6AAB-451B-870C-68166F718474}">
  <ds:schemaRefs>
    <ds:schemaRef ds:uri="ESRI.ArcGIS.Mapping.OfficeIntegration.PowerPointInfo"/>
  </ds:schemaRefs>
</ds:datastoreItem>
</file>

<file path=customXml/itemProps230.xml><?xml version="1.0" encoding="utf-8"?>
<ds:datastoreItem xmlns:ds="http://schemas.openxmlformats.org/officeDocument/2006/customXml" ds:itemID="{C314DA03-FBA5-4C21-94BF-8D980B8CCEB1}">
  <ds:schemaRefs>
    <ds:schemaRef ds:uri="ESRI.ArcGIS.Mapping.OfficeIntegration.PowerPointInfo"/>
  </ds:schemaRefs>
</ds:datastoreItem>
</file>

<file path=customXml/itemProps231.xml><?xml version="1.0" encoding="utf-8"?>
<ds:datastoreItem xmlns:ds="http://schemas.openxmlformats.org/officeDocument/2006/customXml" ds:itemID="{F7013ABB-39AF-40FD-8ACD-C48EB9DF7B1F}">
  <ds:schemaRefs>
    <ds:schemaRef ds:uri="ESRI.ArcGIS.Mapping.OfficeIntegration.PowerPointInfo"/>
  </ds:schemaRefs>
</ds:datastoreItem>
</file>

<file path=customXml/itemProps232.xml><?xml version="1.0" encoding="utf-8"?>
<ds:datastoreItem xmlns:ds="http://schemas.openxmlformats.org/officeDocument/2006/customXml" ds:itemID="{3FCE5ACE-1AC0-47A2-B9A8-2EF91DDF7B6A}">
  <ds:schemaRefs>
    <ds:schemaRef ds:uri="ESRI.ArcGIS.Mapping.OfficeIntegration.PowerPointInfo"/>
  </ds:schemaRefs>
</ds:datastoreItem>
</file>

<file path=customXml/itemProps233.xml><?xml version="1.0" encoding="utf-8"?>
<ds:datastoreItem xmlns:ds="http://schemas.openxmlformats.org/officeDocument/2006/customXml" ds:itemID="{86AEEFC7-8784-4D6A-8AD3-5A157A4187BC}">
  <ds:schemaRefs>
    <ds:schemaRef ds:uri="ESRI.ArcGIS.Mapping.OfficeIntegration.PowerPointInfo"/>
  </ds:schemaRefs>
</ds:datastoreItem>
</file>

<file path=customXml/itemProps234.xml><?xml version="1.0" encoding="utf-8"?>
<ds:datastoreItem xmlns:ds="http://schemas.openxmlformats.org/officeDocument/2006/customXml" ds:itemID="{EF8C0CB9-D3A9-40AF-837E-913B8709A62E}">
  <ds:schemaRefs>
    <ds:schemaRef ds:uri="ESRI.ArcGIS.Mapping.OfficeIntegration.PowerPointInfo"/>
  </ds:schemaRefs>
</ds:datastoreItem>
</file>

<file path=customXml/itemProps235.xml><?xml version="1.0" encoding="utf-8"?>
<ds:datastoreItem xmlns:ds="http://schemas.openxmlformats.org/officeDocument/2006/customXml" ds:itemID="{816E5934-6754-4D3E-9CC9-CB1E905C069E}">
  <ds:schemaRefs>
    <ds:schemaRef ds:uri="ESRI.ArcGIS.Mapping.OfficeIntegration.PowerPointInfo"/>
  </ds:schemaRefs>
</ds:datastoreItem>
</file>

<file path=customXml/itemProps236.xml><?xml version="1.0" encoding="utf-8"?>
<ds:datastoreItem xmlns:ds="http://schemas.openxmlformats.org/officeDocument/2006/customXml" ds:itemID="{9002341C-1CB9-44D0-90CF-81BB7DE478D6}">
  <ds:schemaRefs>
    <ds:schemaRef ds:uri="ESRI.ArcGIS.Mapping.OfficeIntegration.PowerPointInfo"/>
  </ds:schemaRefs>
</ds:datastoreItem>
</file>

<file path=customXml/itemProps237.xml><?xml version="1.0" encoding="utf-8"?>
<ds:datastoreItem xmlns:ds="http://schemas.openxmlformats.org/officeDocument/2006/customXml" ds:itemID="{A93BFB71-62CD-401F-BC6A-F50D6054CD35}">
  <ds:schemaRefs>
    <ds:schemaRef ds:uri="ESRI.ArcGIS.Mapping.OfficeIntegration.PowerPointInfo"/>
  </ds:schemaRefs>
</ds:datastoreItem>
</file>

<file path=customXml/itemProps238.xml><?xml version="1.0" encoding="utf-8"?>
<ds:datastoreItem xmlns:ds="http://schemas.openxmlformats.org/officeDocument/2006/customXml" ds:itemID="{3F0FD75E-018A-45E3-90D4-62C9184F128B}">
  <ds:schemaRefs>
    <ds:schemaRef ds:uri="ESRI.ArcGIS.Mapping.OfficeIntegration.PowerPointInfo"/>
  </ds:schemaRefs>
</ds:datastoreItem>
</file>

<file path=customXml/itemProps239.xml><?xml version="1.0" encoding="utf-8"?>
<ds:datastoreItem xmlns:ds="http://schemas.openxmlformats.org/officeDocument/2006/customXml" ds:itemID="{2A117E4E-70C1-4784-8EE8-4D52AC8923A6}">
  <ds:schemaRefs>
    <ds:schemaRef ds:uri="ESRI.ArcGIS.Mapping.OfficeIntegration.PowerPointInfo"/>
  </ds:schemaRefs>
</ds:datastoreItem>
</file>

<file path=customXml/itemProps24.xml><?xml version="1.0" encoding="utf-8"?>
<ds:datastoreItem xmlns:ds="http://schemas.openxmlformats.org/officeDocument/2006/customXml" ds:itemID="{63B10566-196F-488D-A6EC-663D2FB83CFC}">
  <ds:schemaRefs>
    <ds:schemaRef ds:uri="ESRI.ArcGIS.Mapping.OfficeIntegration.PowerPointInfo"/>
  </ds:schemaRefs>
</ds:datastoreItem>
</file>

<file path=customXml/itemProps240.xml><?xml version="1.0" encoding="utf-8"?>
<ds:datastoreItem xmlns:ds="http://schemas.openxmlformats.org/officeDocument/2006/customXml" ds:itemID="{6B0C867C-E7AB-4AC0-85AA-1BD8F1B02F08}">
  <ds:schemaRefs>
    <ds:schemaRef ds:uri="ESRI.ArcGIS.Mapping.OfficeIntegration.PowerPointInfo"/>
  </ds:schemaRefs>
</ds:datastoreItem>
</file>

<file path=customXml/itemProps241.xml><?xml version="1.0" encoding="utf-8"?>
<ds:datastoreItem xmlns:ds="http://schemas.openxmlformats.org/officeDocument/2006/customXml" ds:itemID="{2669A50B-E7FF-496A-97DE-D57275A9ADD5}">
  <ds:schemaRefs>
    <ds:schemaRef ds:uri="ESRI.ArcGIS.Mapping.OfficeIntegration.PowerPointInfo"/>
  </ds:schemaRefs>
</ds:datastoreItem>
</file>

<file path=customXml/itemProps242.xml><?xml version="1.0" encoding="utf-8"?>
<ds:datastoreItem xmlns:ds="http://schemas.openxmlformats.org/officeDocument/2006/customXml" ds:itemID="{EAB334B7-1FE6-4269-8472-90E47E1682EC}">
  <ds:schemaRefs>
    <ds:schemaRef ds:uri="ESRI.ArcGIS.Mapping.OfficeIntegration.PowerPointInfo"/>
  </ds:schemaRefs>
</ds:datastoreItem>
</file>

<file path=customXml/itemProps243.xml><?xml version="1.0" encoding="utf-8"?>
<ds:datastoreItem xmlns:ds="http://schemas.openxmlformats.org/officeDocument/2006/customXml" ds:itemID="{4B6EFC8F-2A7B-4AE7-B958-7CBA9B2E1EDD}">
  <ds:schemaRefs>
    <ds:schemaRef ds:uri="ESRI.ArcGIS.Mapping.OfficeIntegration.PowerPointInfo"/>
  </ds:schemaRefs>
</ds:datastoreItem>
</file>

<file path=customXml/itemProps244.xml><?xml version="1.0" encoding="utf-8"?>
<ds:datastoreItem xmlns:ds="http://schemas.openxmlformats.org/officeDocument/2006/customXml" ds:itemID="{E5BC001A-6E19-430B-900D-A609E88F6CE5}">
  <ds:schemaRefs>
    <ds:schemaRef ds:uri="ESRI.ArcGIS.Mapping.OfficeIntegration.PowerPointInfo"/>
  </ds:schemaRefs>
</ds:datastoreItem>
</file>

<file path=customXml/itemProps245.xml><?xml version="1.0" encoding="utf-8"?>
<ds:datastoreItem xmlns:ds="http://schemas.openxmlformats.org/officeDocument/2006/customXml" ds:itemID="{FBA28CB7-4DB9-4928-A468-5906808B06C3}">
  <ds:schemaRefs>
    <ds:schemaRef ds:uri="ESRI.ArcGIS.Mapping.OfficeIntegration.PowerPointInfo"/>
  </ds:schemaRefs>
</ds:datastoreItem>
</file>

<file path=customXml/itemProps246.xml><?xml version="1.0" encoding="utf-8"?>
<ds:datastoreItem xmlns:ds="http://schemas.openxmlformats.org/officeDocument/2006/customXml" ds:itemID="{1719F575-CF99-4F07-BC8F-2EBF8FB5BC99}">
  <ds:schemaRefs>
    <ds:schemaRef ds:uri="ESRI.ArcGIS.Mapping.OfficeIntegration.PowerPointInfo"/>
  </ds:schemaRefs>
</ds:datastoreItem>
</file>

<file path=customXml/itemProps247.xml><?xml version="1.0" encoding="utf-8"?>
<ds:datastoreItem xmlns:ds="http://schemas.openxmlformats.org/officeDocument/2006/customXml" ds:itemID="{01AA295F-5C2A-4E3D-B3C1-F8D80AC0D9A6}">
  <ds:schemaRefs>
    <ds:schemaRef ds:uri="ESRI.ArcGIS.Mapping.OfficeIntegration.PowerPointInfo"/>
  </ds:schemaRefs>
</ds:datastoreItem>
</file>

<file path=customXml/itemProps248.xml><?xml version="1.0" encoding="utf-8"?>
<ds:datastoreItem xmlns:ds="http://schemas.openxmlformats.org/officeDocument/2006/customXml" ds:itemID="{53370C51-3CD3-4C54-9070-04EDA374BB68}">
  <ds:schemaRefs>
    <ds:schemaRef ds:uri="ESRI.ArcGIS.Mapping.OfficeIntegration.PowerPointInfo"/>
  </ds:schemaRefs>
</ds:datastoreItem>
</file>

<file path=customXml/itemProps249.xml><?xml version="1.0" encoding="utf-8"?>
<ds:datastoreItem xmlns:ds="http://schemas.openxmlformats.org/officeDocument/2006/customXml" ds:itemID="{1C6CF32A-51AC-4991-853B-6C1924606CB2}">
  <ds:schemaRefs>
    <ds:schemaRef ds:uri="ESRI.ArcGIS.Mapping.OfficeIntegration.PowerPointInfo"/>
  </ds:schemaRefs>
</ds:datastoreItem>
</file>

<file path=customXml/itemProps25.xml><?xml version="1.0" encoding="utf-8"?>
<ds:datastoreItem xmlns:ds="http://schemas.openxmlformats.org/officeDocument/2006/customXml" ds:itemID="{FFC8BE4D-3594-4B0E-B655-5AB2A54ECE37}">
  <ds:schemaRefs>
    <ds:schemaRef ds:uri="ESRI.ArcGIS.Mapping.OfficeIntegration.PowerPointInfo"/>
  </ds:schemaRefs>
</ds:datastoreItem>
</file>

<file path=customXml/itemProps250.xml><?xml version="1.0" encoding="utf-8"?>
<ds:datastoreItem xmlns:ds="http://schemas.openxmlformats.org/officeDocument/2006/customXml" ds:itemID="{2745389B-B31E-4E89-9789-34D3EFEDA097}">
  <ds:schemaRefs>
    <ds:schemaRef ds:uri="ESRI.ArcGIS.Mapping.OfficeIntegration.PowerPointInfo"/>
  </ds:schemaRefs>
</ds:datastoreItem>
</file>

<file path=customXml/itemProps251.xml><?xml version="1.0" encoding="utf-8"?>
<ds:datastoreItem xmlns:ds="http://schemas.openxmlformats.org/officeDocument/2006/customXml" ds:itemID="{75FD3318-054E-4252-A7B4-65ABE977B853}">
  <ds:schemaRefs>
    <ds:schemaRef ds:uri="ESRI.ArcGIS.Mapping.OfficeIntegration.PowerPointInfo"/>
  </ds:schemaRefs>
</ds:datastoreItem>
</file>

<file path=customXml/itemProps252.xml><?xml version="1.0" encoding="utf-8"?>
<ds:datastoreItem xmlns:ds="http://schemas.openxmlformats.org/officeDocument/2006/customXml" ds:itemID="{EC08EA5D-B107-4063-8FA5-94D1E9D83620}">
  <ds:schemaRefs>
    <ds:schemaRef ds:uri="ESRI.ArcGIS.Mapping.OfficeIntegration.PowerPointInfo"/>
  </ds:schemaRefs>
</ds:datastoreItem>
</file>

<file path=customXml/itemProps253.xml><?xml version="1.0" encoding="utf-8"?>
<ds:datastoreItem xmlns:ds="http://schemas.openxmlformats.org/officeDocument/2006/customXml" ds:itemID="{99AAC2B7-EBA5-4DD1-BCD2-845DAD995047}">
  <ds:schemaRefs>
    <ds:schemaRef ds:uri="ESRI.ArcGIS.Mapping.OfficeIntegration.PowerPointInfo"/>
  </ds:schemaRefs>
</ds:datastoreItem>
</file>

<file path=customXml/itemProps254.xml><?xml version="1.0" encoding="utf-8"?>
<ds:datastoreItem xmlns:ds="http://schemas.openxmlformats.org/officeDocument/2006/customXml" ds:itemID="{1FA7AFA0-717D-49C7-9AE7-4B98F364C927}">
  <ds:schemaRefs>
    <ds:schemaRef ds:uri="ESRI.ArcGIS.Mapping.OfficeIntegration.PowerPointInfo"/>
  </ds:schemaRefs>
</ds:datastoreItem>
</file>

<file path=customXml/itemProps255.xml><?xml version="1.0" encoding="utf-8"?>
<ds:datastoreItem xmlns:ds="http://schemas.openxmlformats.org/officeDocument/2006/customXml" ds:itemID="{C529D26F-AE6A-4598-9767-A05EDCCB3E6E}">
  <ds:schemaRefs>
    <ds:schemaRef ds:uri="ESRI.ArcGIS.Mapping.OfficeIntegration.PowerPointInfo"/>
  </ds:schemaRefs>
</ds:datastoreItem>
</file>

<file path=customXml/itemProps256.xml><?xml version="1.0" encoding="utf-8"?>
<ds:datastoreItem xmlns:ds="http://schemas.openxmlformats.org/officeDocument/2006/customXml" ds:itemID="{3D68C8AF-66AF-450F-A80D-E31EDDF7DE91}">
  <ds:schemaRefs>
    <ds:schemaRef ds:uri="ESRI.ArcGIS.Mapping.OfficeIntegration.PowerPointInfo"/>
  </ds:schemaRefs>
</ds:datastoreItem>
</file>

<file path=customXml/itemProps257.xml><?xml version="1.0" encoding="utf-8"?>
<ds:datastoreItem xmlns:ds="http://schemas.openxmlformats.org/officeDocument/2006/customXml" ds:itemID="{A21AD216-9D9D-44A8-9622-0657CC6F33B5}">
  <ds:schemaRefs>
    <ds:schemaRef ds:uri="ESRI.ArcGIS.Mapping.OfficeIntegration.PowerPointInfo"/>
  </ds:schemaRefs>
</ds:datastoreItem>
</file>

<file path=customXml/itemProps258.xml><?xml version="1.0" encoding="utf-8"?>
<ds:datastoreItem xmlns:ds="http://schemas.openxmlformats.org/officeDocument/2006/customXml" ds:itemID="{06FC1FF3-54F0-47A0-AFAE-B11CB30E2904}">
  <ds:schemaRefs>
    <ds:schemaRef ds:uri="ESRI.ArcGIS.Mapping.OfficeIntegration.PowerPointInfo"/>
  </ds:schemaRefs>
</ds:datastoreItem>
</file>

<file path=customXml/itemProps259.xml><?xml version="1.0" encoding="utf-8"?>
<ds:datastoreItem xmlns:ds="http://schemas.openxmlformats.org/officeDocument/2006/customXml" ds:itemID="{1D17620B-6B66-498B-A19A-0A79910661A8}">
  <ds:schemaRefs>
    <ds:schemaRef ds:uri="ESRI.ArcGIS.Mapping.OfficeIntegration.PowerPointInfo"/>
  </ds:schemaRefs>
</ds:datastoreItem>
</file>

<file path=customXml/itemProps26.xml><?xml version="1.0" encoding="utf-8"?>
<ds:datastoreItem xmlns:ds="http://schemas.openxmlformats.org/officeDocument/2006/customXml" ds:itemID="{19A8EF71-6CEF-4D66-8693-C70968AEE1AB}">
  <ds:schemaRefs>
    <ds:schemaRef ds:uri="ESRI.ArcGIS.Mapping.OfficeIntegration.PowerPointInfo"/>
  </ds:schemaRefs>
</ds:datastoreItem>
</file>

<file path=customXml/itemProps260.xml><?xml version="1.0" encoding="utf-8"?>
<ds:datastoreItem xmlns:ds="http://schemas.openxmlformats.org/officeDocument/2006/customXml" ds:itemID="{A9E007FD-210F-483C-AE75-5A9C8B999D85}">
  <ds:schemaRefs>
    <ds:schemaRef ds:uri="ESRI.ArcGIS.Mapping.OfficeIntegration.PowerPointInfo"/>
  </ds:schemaRefs>
</ds:datastoreItem>
</file>

<file path=customXml/itemProps261.xml><?xml version="1.0" encoding="utf-8"?>
<ds:datastoreItem xmlns:ds="http://schemas.openxmlformats.org/officeDocument/2006/customXml" ds:itemID="{90DE0B3B-8AFE-4FA5-9B7D-BDFE73F05FBC}">
  <ds:schemaRefs>
    <ds:schemaRef ds:uri="ESRI.ArcGIS.Mapping.OfficeIntegration.PowerPointInfo"/>
  </ds:schemaRefs>
</ds:datastoreItem>
</file>

<file path=customXml/itemProps262.xml><?xml version="1.0" encoding="utf-8"?>
<ds:datastoreItem xmlns:ds="http://schemas.openxmlformats.org/officeDocument/2006/customXml" ds:itemID="{67FDDA4C-2D10-4E89-986D-4677642C4B5D}">
  <ds:schemaRefs>
    <ds:schemaRef ds:uri="ESRI.ArcGIS.Mapping.OfficeIntegration.PowerPointInfo"/>
  </ds:schemaRefs>
</ds:datastoreItem>
</file>

<file path=customXml/itemProps263.xml><?xml version="1.0" encoding="utf-8"?>
<ds:datastoreItem xmlns:ds="http://schemas.openxmlformats.org/officeDocument/2006/customXml" ds:itemID="{F7E8072A-C56D-4F18-95D7-C73CD72771FA}">
  <ds:schemaRefs>
    <ds:schemaRef ds:uri="ESRI.ArcGIS.Mapping.OfficeIntegration.PowerPointInfo"/>
  </ds:schemaRefs>
</ds:datastoreItem>
</file>

<file path=customXml/itemProps264.xml><?xml version="1.0" encoding="utf-8"?>
<ds:datastoreItem xmlns:ds="http://schemas.openxmlformats.org/officeDocument/2006/customXml" ds:itemID="{8EF62105-9F25-4E2B-B839-FA604348319F}">
  <ds:schemaRefs>
    <ds:schemaRef ds:uri="ESRI.ArcGIS.Mapping.OfficeIntegration.PowerPointInfo"/>
  </ds:schemaRefs>
</ds:datastoreItem>
</file>

<file path=customXml/itemProps265.xml><?xml version="1.0" encoding="utf-8"?>
<ds:datastoreItem xmlns:ds="http://schemas.openxmlformats.org/officeDocument/2006/customXml" ds:itemID="{942DA2DD-B657-4D2C-B129-120F8B894ECA}">
  <ds:schemaRefs>
    <ds:schemaRef ds:uri="ESRI.ArcGIS.Mapping.OfficeIntegration.PowerPointInfo"/>
  </ds:schemaRefs>
</ds:datastoreItem>
</file>

<file path=customXml/itemProps266.xml><?xml version="1.0" encoding="utf-8"?>
<ds:datastoreItem xmlns:ds="http://schemas.openxmlformats.org/officeDocument/2006/customXml" ds:itemID="{DDA5122B-5658-4A08-B9BC-E6FA07A33356}">
  <ds:schemaRefs>
    <ds:schemaRef ds:uri="ESRI.ArcGIS.Mapping.OfficeIntegration.PowerPointInfo"/>
  </ds:schemaRefs>
</ds:datastoreItem>
</file>

<file path=customXml/itemProps267.xml><?xml version="1.0" encoding="utf-8"?>
<ds:datastoreItem xmlns:ds="http://schemas.openxmlformats.org/officeDocument/2006/customXml" ds:itemID="{71C1EBCC-ACD6-4F2D-A420-A0A1C11C0FCB}">
  <ds:schemaRefs>
    <ds:schemaRef ds:uri="ESRI.ArcGIS.Mapping.OfficeIntegration.PowerPointInfo"/>
  </ds:schemaRefs>
</ds:datastoreItem>
</file>

<file path=customXml/itemProps268.xml><?xml version="1.0" encoding="utf-8"?>
<ds:datastoreItem xmlns:ds="http://schemas.openxmlformats.org/officeDocument/2006/customXml" ds:itemID="{699ECAA8-053D-42B7-A639-9F5824AD6215}">
  <ds:schemaRefs>
    <ds:schemaRef ds:uri="ESRI.ArcGIS.Mapping.OfficeIntegration.PowerPointInfo"/>
  </ds:schemaRefs>
</ds:datastoreItem>
</file>

<file path=customXml/itemProps269.xml><?xml version="1.0" encoding="utf-8"?>
<ds:datastoreItem xmlns:ds="http://schemas.openxmlformats.org/officeDocument/2006/customXml" ds:itemID="{A267CC68-15BC-4330-AE18-AF0832410BFA}">
  <ds:schemaRefs>
    <ds:schemaRef ds:uri="ESRI.ArcGIS.Mapping.OfficeIntegration.PowerPointInfo"/>
  </ds:schemaRefs>
</ds:datastoreItem>
</file>

<file path=customXml/itemProps27.xml><?xml version="1.0" encoding="utf-8"?>
<ds:datastoreItem xmlns:ds="http://schemas.openxmlformats.org/officeDocument/2006/customXml" ds:itemID="{FEDF2DFF-3BE5-4011-8952-0F22645F477A}">
  <ds:schemaRefs>
    <ds:schemaRef ds:uri="ESRI.ArcGIS.Mapping.OfficeIntegration.PowerPointInfo"/>
  </ds:schemaRefs>
</ds:datastoreItem>
</file>

<file path=customXml/itemProps270.xml><?xml version="1.0" encoding="utf-8"?>
<ds:datastoreItem xmlns:ds="http://schemas.openxmlformats.org/officeDocument/2006/customXml" ds:itemID="{2D6B955E-3826-41CB-8A1C-4404C83888D0}">
  <ds:schemaRefs>
    <ds:schemaRef ds:uri="ESRI.ArcGIS.Mapping.OfficeIntegration.PowerPointInfo"/>
  </ds:schemaRefs>
</ds:datastoreItem>
</file>

<file path=customXml/itemProps271.xml><?xml version="1.0" encoding="utf-8"?>
<ds:datastoreItem xmlns:ds="http://schemas.openxmlformats.org/officeDocument/2006/customXml" ds:itemID="{411EC6B6-BD0C-4E5D-B6FB-A75CC2C0176F}">
  <ds:schemaRefs>
    <ds:schemaRef ds:uri="ESRI.ArcGIS.Mapping.OfficeIntegration.PowerPointInfo"/>
  </ds:schemaRefs>
</ds:datastoreItem>
</file>

<file path=customXml/itemProps272.xml><?xml version="1.0" encoding="utf-8"?>
<ds:datastoreItem xmlns:ds="http://schemas.openxmlformats.org/officeDocument/2006/customXml" ds:itemID="{35AC884D-370D-45C9-B6FD-F1EDD01FFD99}">
  <ds:schemaRefs>
    <ds:schemaRef ds:uri="ESRI.ArcGIS.Mapping.OfficeIntegration.PowerPointInfo"/>
  </ds:schemaRefs>
</ds:datastoreItem>
</file>

<file path=customXml/itemProps273.xml><?xml version="1.0" encoding="utf-8"?>
<ds:datastoreItem xmlns:ds="http://schemas.openxmlformats.org/officeDocument/2006/customXml" ds:itemID="{914ED1F3-0AB2-4CDA-8DED-D39028F41670}">
  <ds:schemaRefs>
    <ds:schemaRef ds:uri="ESRI.ArcGIS.Mapping.OfficeIntegration.PowerPointInfo"/>
  </ds:schemaRefs>
</ds:datastoreItem>
</file>

<file path=customXml/itemProps274.xml><?xml version="1.0" encoding="utf-8"?>
<ds:datastoreItem xmlns:ds="http://schemas.openxmlformats.org/officeDocument/2006/customXml" ds:itemID="{CEA89CB2-5030-4296-8AD2-027969D8367A}">
  <ds:schemaRefs>
    <ds:schemaRef ds:uri="ESRI.ArcGIS.Mapping.OfficeIntegration.PowerPointInfo"/>
  </ds:schemaRefs>
</ds:datastoreItem>
</file>

<file path=customXml/itemProps275.xml><?xml version="1.0" encoding="utf-8"?>
<ds:datastoreItem xmlns:ds="http://schemas.openxmlformats.org/officeDocument/2006/customXml" ds:itemID="{24649F48-6035-49DB-A0E7-45CBFA8E1984}">
  <ds:schemaRefs>
    <ds:schemaRef ds:uri="ESRI.ArcGIS.Mapping.OfficeIntegration.PowerPointInfo"/>
  </ds:schemaRefs>
</ds:datastoreItem>
</file>

<file path=customXml/itemProps276.xml><?xml version="1.0" encoding="utf-8"?>
<ds:datastoreItem xmlns:ds="http://schemas.openxmlformats.org/officeDocument/2006/customXml" ds:itemID="{95C25F26-FD93-4131-A1CD-C14899E5FD1D}">
  <ds:schemaRefs>
    <ds:schemaRef ds:uri="ESRI.ArcGIS.Mapping.OfficeIntegration.PowerPointInfo"/>
  </ds:schemaRefs>
</ds:datastoreItem>
</file>

<file path=customXml/itemProps277.xml><?xml version="1.0" encoding="utf-8"?>
<ds:datastoreItem xmlns:ds="http://schemas.openxmlformats.org/officeDocument/2006/customXml" ds:itemID="{1819DBAE-6324-40D1-B31E-47B95ED28B90}">
  <ds:schemaRefs>
    <ds:schemaRef ds:uri="ESRI.ArcGIS.Mapping.OfficeIntegration.PowerPointInfo"/>
  </ds:schemaRefs>
</ds:datastoreItem>
</file>

<file path=customXml/itemProps278.xml><?xml version="1.0" encoding="utf-8"?>
<ds:datastoreItem xmlns:ds="http://schemas.openxmlformats.org/officeDocument/2006/customXml" ds:itemID="{AE59DBD4-A304-4936-8B69-770F8DB1250B}">
  <ds:schemaRefs>
    <ds:schemaRef ds:uri="ESRI.ArcGIS.Mapping.OfficeIntegration.PowerPointInfo"/>
  </ds:schemaRefs>
</ds:datastoreItem>
</file>

<file path=customXml/itemProps279.xml><?xml version="1.0" encoding="utf-8"?>
<ds:datastoreItem xmlns:ds="http://schemas.openxmlformats.org/officeDocument/2006/customXml" ds:itemID="{199676A9-20D3-4B7A-8FE4-CACB724DD5CA}">
  <ds:schemaRefs>
    <ds:schemaRef ds:uri="ESRI.ArcGIS.Mapping.OfficeIntegration.PowerPointInfo"/>
  </ds:schemaRefs>
</ds:datastoreItem>
</file>

<file path=customXml/itemProps28.xml><?xml version="1.0" encoding="utf-8"?>
<ds:datastoreItem xmlns:ds="http://schemas.openxmlformats.org/officeDocument/2006/customXml" ds:itemID="{76715D69-B7AB-4A48-92A4-60D6572896E5}">
  <ds:schemaRefs>
    <ds:schemaRef ds:uri="ESRI.ArcGIS.Mapping.OfficeIntegration.PowerPointInfo"/>
  </ds:schemaRefs>
</ds:datastoreItem>
</file>

<file path=customXml/itemProps280.xml><?xml version="1.0" encoding="utf-8"?>
<ds:datastoreItem xmlns:ds="http://schemas.openxmlformats.org/officeDocument/2006/customXml" ds:itemID="{3A2107FF-529A-4800-B757-4F312DBB08DA}">
  <ds:schemaRefs>
    <ds:schemaRef ds:uri="ESRI.ArcGIS.Mapping.OfficeIntegration.PowerPointInfo"/>
  </ds:schemaRefs>
</ds:datastoreItem>
</file>

<file path=customXml/itemProps281.xml><?xml version="1.0" encoding="utf-8"?>
<ds:datastoreItem xmlns:ds="http://schemas.openxmlformats.org/officeDocument/2006/customXml" ds:itemID="{2BE3FF01-1DED-4452-81C0-D39A0B3F9FDB}">
  <ds:schemaRefs>
    <ds:schemaRef ds:uri="ESRI.ArcGIS.Mapping.OfficeIntegration.PowerPointInfo"/>
  </ds:schemaRefs>
</ds:datastoreItem>
</file>

<file path=customXml/itemProps282.xml><?xml version="1.0" encoding="utf-8"?>
<ds:datastoreItem xmlns:ds="http://schemas.openxmlformats.org/officeDocument/2006/customXml" ds:itemID="{0918324F-EE06-4794-A075-21397545395F}">
  <ds:schemaRefs>
    <ds:schemaRef ds:uri="ESRI.ArcGIS.Mapping.OfficeIntegration.PowerPointInfo"/>
  </ds:schemaRefs>
</ds:datastoreItem>
</file>

<file path=customXml/itemProps283.xml><?xml version="1.0" encoding="utf-8"?>
<ds:datastoreItem xmlns:ds="http://schemas.openxmlformats.org/officeDocument/2006/customXml" ds:itemID="{31E096C6-8588-4AC4-8584-87C68D48ABC5}">
  <ds:schemaRefs>
    <ds:schemaRef ds:uri="ESRI.ArcGIS.Mapping.OfficeIntegration.PowerPointInfo"/>
  </ds:schemaRefs>
</ds:datastoreItem>
</file>

<file path=customXml/itemProps284.xml><?xml version="1.0" encoding="utf-8"?>
<ds:datastoreItem xmlns:ds="http://schemas.openxmlformats.org/officeDocument/2006/customXml" ds:itemID="{DCA52265-5F77-4104-8F3C-EC83EA14BC25}">
  <ds:schemaRefs>
    <ds:schemaRef ds:uri="ESRI.ArcGIS.Mapping.OfficeIntegration.PowerPointInfo"/>
  </ds:schemaRefs>
</ds:datastoreItem>
</file>

<file path=customXml/itemProps285.xml><?xml version="1.0" encoding="utf-8"?>
<ds:datastoreItem xmlns:ds="http://schemas.openxmlformats.org/officeDocument/2006/customXml" ds:itemID="{D13D2AD5-347B-44F4-8CCF-D9C41265E8D9}">
  <ds:schemaRefs>
    <ds:schemaRef ds:uri="ESRI.ArcGIS.Mapping.OfficeIntegration.PowerPointInfo"/>
  </ds:schemaRefs>
</ds:datastoreItem>
</file>

<file path=customXml/itemProps286.xml><?xml version="1.0" encoding="utf-8"?>
<ds:datastoreItem xmlns:ds="http://schemas.openxmlformats.org/officeDocument/2006/customXml" ds:itemID="{9263BEE6-91C7-4EF4-8933-A246026B053F}">
  <ds:schemaRefs>
    <ds:schemaRef ds:uri="ESRI.ArcGIS.Mapping.OfficeIntegration.PowerPointInfo"/>
  </ds:schemaRefs>
</ds:datastoreItem>
</file>

<file path=customXml/itemProps287.xml><?xml version="1.0" encoding="utf-8"?>
<ds:datastoreItem xmlns:ds="http://schemas.openxmlformats.org/officeDocument/2006/customXml" ds:itemID="{C38FDAAF-5E2F-4806-A2A1-37DB5C44BE89}">
  <ds:schemaRefs>
    <ds:schemaRef ds:uri="ESRI.ArcGIS.Mapping.OfficeIntegration.PowerPointInfo"/>
  </ds:schemaRefs>
</ds:datastoreItem>
</file>

<file path=customXml/itemProps288.xml><?xml version="1.0" encoding="utf-8"?>
<ds:datastoreItem xmlns:ds="http://schemas.openxmlformats.org/officeDocument/2006/customXml" ds:itemID="{6E9FC629-3FFA-4646-9494-DC380E5CE471}">
  <ds:schemaRefs>
    <ds:schemaRef ds:uri="ESRI.ArcGIS.Mapping.OfficeIntegration.PowerPointInfo"/>
  </ds:schemaRefs>
</ds:datastoreItem>
</file>

<file path=customXml/itemProps289.xml><?xml version="1.0" encoding="utf-8"?>
<ds:datastoreItem xmlns:ds="http://schemas.openxmlformats.org/officeDocument/2006/customXml" ds:itemID="{7EB02D73-E2F9-4593-BCA0-EE748B9606C0}">
  <ds:schemaRefs>
    <ds:schemaRef ds:uri="ESRI.ArcGIS.Mapping.OfficeIntegration.PowerPointInfo"/>
  </ds:schemaRefs>
</ds:datastoreItem>
</file>

<file path=customXml/itemProps29.xml><?xml version="1.0" encoding="utf-8"?>
<ds:datastoreItem xmlns:ds="http://schemas.openxmlformats.org/officeDocument/2006/customXml" ds:itemID="{5A4393A9-8F0F-4F90-A39B-C1A937289547}">
  <ds:schemaRefs>
    <ds:schemaRef ds:uri="ESRI.ArcGIS.Mapping.OfficeIntegration.PowerPointInfo"/>
  </ds:schemaRefs>
</ds:datastoreItem>
</file>

<file path=customXml/itemProps290.xml><?xml version="1.0" encoding="utf-8"?>
<ds:datastoreItem xmlns:ds="http://schemas.openxmlformats.org/officeDocument/2006/customXml" ds:itemID="{B53F439B-0FFC-4AA9-AC88-3B2D897E1DEF}">
  <ds:schemaRefs>
    <ds:schemaRef ds:uri="ESRI.ArcGIS.Mapping.OfficeIntegration.PowerPointInfo"/>
  </ds:schemaRefs>
</ds:datastoreItem>
</file>

<file path=customXml/itemProps291.xml><?xml version="1.0" encoding="utf-8"?>
<ds:datastoreItem xmlns:ds="http://schemas.openxmlformats.org/officeDocument/2006/customXml" ds:itemID="{1609484D-E81B-4923-A63A-B283041FC172}">
  <ds:schemaRefs>
    <ds:schemaRef ds:uri="ESRI.ArcGIS.Mapping.OfficeIntegration.PowerPointInfo"/>
  </ds:schemaRefs>
</ds:datastoreItem>
</file>

<file path=customXml/itemProps292.xml><?xml version="1.0" encoding="utf-8"?>
<ds:datastoreItem xmlns:ds="http://schemas.openxmlformats.org/officeDocument/2006/customXml" ds:itemID="{0648C968-E42D-4949-ADD5-0D1B68FB0837}">
  <ds:schemaRefs>
    <ds:schemaRef ds:uri="ESRI.ArcGIS.Mapping.OfficeIntegration.PowerPointInfo"/>
  </ds:schemaRefs>
</ds:datastoreItem>
</file>

<file path=customXml/itemProps293.xml><?xml version="1.0" encoding="utf-8"?>
<ds:datastoreItem xmlns:ds="http://schemas.openxmlformats.org/officeDocument/2006/customXml" ds:itemID="{68C92B06-3798-4328-93DF-CED6A616708B}">
  <ds:schemaRefs>
    <ds:schemaRef ds:uri="ESRI.ArcGIS.Mapping.OfficeIntegration.PowerPointInfo"/>
  </ds:schemaRefs>
</ds:datastoreItem>
</file>

<file path=customXml/itemProps294.xml><?xml version="1.0" encoding="utf-8"?>
<ds:datastoreItem xmlns:ds="http://schemas.openxmlformats.org/officeDocument/2006/customXml" ds:itemID="{ED259119-C94F-4B89-8814-E3677DD44567}">
  <ds:schemaRefs>
    <ds:schemaRef ds:uri="ESRI.ArcGIS.Mapping.OfficeIntegration.PowerPointInfo"/>
  </ds:schemaRefs>
</ds:datastoreItem>
</file>

<file path=customXml/itemProps295.xml><?xml version="1.0" encoding="utf-8"?>
<ds:datastoreItem xmlns:ds="http://schemas.openxmlformats.org/officeDocument/2006/customXml" ds:itemID="{CC524B07-298D-47C1-8C00-857F0EE627BA}">
  <ds:schemaRefs>
    <ds:schemaRef ds:uri="ESRI.ArcGIS.Mapping.OfficeIntegration.PowerPointInfo"/>
  </ds:schemaRefs>
</ds:datastoreItem>
</file>

<file path=customXml/itemProps296.xml><?xml version="1.0" encoding="utf-8"?>
<ds:datastoreItem xmlns:ds="http://schemas.openxmlformats.org/officeDocument/2006/customXml" ds:itemID="{14313D64-AA98-4AD6-B5ED-5D4EA54F1AD0}">
  <ds:schemaRefs>
    <ds:schemaRef ds:uri="ESRI.ArcGIS.Mapping.OfficeIntegration.PowerPointInfo"/>
  </ds:schemaRefs>
</ds:datastoreItem>
</file>

<file path=customXml/itemProps297.xml><?xml version="1.0" encoding="utf-8"?>
<ds:datastoreItem xmlns:ds="http://schemas.openxmlformats.org/officeDocument/2006/customXml" ds:itemID="{A89AC352-06A0-4B9C-BA7B-486413C80ED4}">
  <ds:schemaRefs>
    <ds:schemaRef ds:uri="ESRI.ArcGIS.Mapping.OfficeIntegration.PowerPointInfo"/>
  </ds:schemaRefs>
</ds:datastoreItem>
</file>

<file path=customXml/itemProps298.xml><?xml version="1.0" encoding="utf-8"?>
<ds:datastoreItem xmlns:ds="http://schemas.openxmlformats.org/officeDocument/2006/customXml" ds:itemID="{C2E2AA60-A12E-417F-BB1E-8E713BA1B6FB}">
  <ds:schemaRefs>
    <ds:schemaRef ds:uri="ESRI.ArcGIS.Mapping.OfficeIntegration.PowerPointInfo"/>
  </ds:schemaRefs>
</ds:datastoreItem>
</file>

<file path=customXml/itemProps299.xml><?xml version="1.0" encoding="utf-8"?>
<ds:datastoreItem xmlns:ds="http://schemas.openxmlformats.org/officeDocument/2006/customXml" ds:itemID="{25204311-9623-4A30-B2B4-E745A4CA3DDB}">
  <ds:schemaRefs>
    <ds:schemaRef ds:uri="ESRI.ArcGIS.Mapping.OfficeIntegration.PowerPointInfo"/>
  </ds:schemaRefs>
</ds:datastoreItem>
</file>

<file path=customXml/itemProps3.xml><?xml version="1.0" encoding="utf-8"?>
<ds:datastoreItem xmlns:ds="http://schemas.openxmlformats.org/officeDocument/2006/customXml" ds:itemID="{E1B25F98-0DEB-4864-9194-803D6E60113F}">
  <ds:schemaRefs>
    <ds:schemaRef ds:uri="ESRI.ArcGIS.Mapping.OfficeIntegration.PowerPointInfo"/>
  </ds:schemaRefs>
</ds:datastoreItem>
</file>

<file path=customXml/itemProps30.xml><?xml version="1.0" encoding="utf-8"?>
<ds:datastoreItem xmlns:ds="http://schemas.openxmlformats.org/officeDocument/2006/customXml" ds:itemID="{AAFA3F56-A3F8-4A5C-AD12-744072B4614A}">
  <ds:schemaRefs>
    <ds:schemaRef ds:uri="ESRI.ArcGIS.Mapping.OfficeIntegration.PowerPointInfo"/>
  </ds:schemaRefs>
</ds:datastoreItem>
</file>

<file path=customXml/itemProps300.xml><?xml version="1.0" encoding="utf-8"?>
<ds:datastoreItem xmlns:ds="http://schemas.openxmlformats.org/officeDocument/2006/customXml" ds:itemID="{C0B98228-99AA-414D-84D6-26DC75D7EC30}">
  <ds:schemaRefs>
    <ds:schemaRef ds:uri="ESRI.ArcGIS.Mapping.OfficeIntegration.PowerPointInfo"/>
  </ds:schemaRefs>
</ds:datastoreItem>
</file>

<file path=customXml/itemProps301.xml><?xml version="1.0" encoding="utf-8"?>
<ds:datastoreItem xmlns:ds="http://schemas.openxmlformats.org/officeDocument/2006/customXml" ds:itemID="{50F7489F-28AC-4178-801D-DCE76C72139D}">
  <ds:schemaRefs>
    <ds:schemaRef ds:uri="ESRI.ArcGIS.Mapping.OfficeIntegration.PowerPointInfo"/>
  </ds:schemaRefs>
</ds:datastoreItem>
</file>

<file path=customXml/itemProps302.xml><?xml version="1.0" encoding="utf-8"?>
<ds:datastoreItem xmlns:ds="http://schemas.openxmlformats.org/officeDocument/2006/customXml" ds:itemID="{52B3C909-1CD8-446F-A7F5-C88822C95B59}">
  <ds:schemaRefs>
    <ds:schemaRef ds:uri="ESRI.ArcGIS.Mapping.OfficeIntegration.PowerPointInfo"/>
  </ds:schemaRefs>
</ds:datastoreItem>
</file>

<file path=customXml/itemProps303.xml><?xml version="1.0" encoding="utf-8"?>
<ds:datastoreItem xmlns:ds="http://schemas.openxmlformats.org/officeDocument/2006/customXml" ds:itemID="{D603D490-17B0-4D73-92E4-A0B3EC9466EB}">
  <ds:schemaRefs>
    <ds:schemaRef ds:uri="ESRI.ArcGIS.Mapping.OfficeIntegration.PowerPointInfo"/>
  </ds:schemaRefs>
</ds:datastoreItem>
</file>

<file path=customXml/itemProps304.xml><?xml version="1.0" encoding="utf-8"?>
<ds:datastoreItem xmlns:ds="http://schemas.openxmlformats.org/officeDocument/2006/customXml" ds:itemID="{A5041388-6BFD-49E6-87B3-357F6243BDDA}">
  <ds:schemaRefs>
    <ds:schemaRef ds:uri="ESRI.ArcGIS.Mapping.OfficeIntegration.PowerPointInfo"/>
  </ds:schemaRefs>
</ds:datastoreItem>
</file>

<file path=customXml/itemProps305.xml><?xml version="1.0" encoding="utf-8"?>
<ds:datastoreItem xmlns:ds="http://schemas.openxmlformats.org/officeDocument/2006/customXml" ds:itemID="{09D646A6-9710-4BB9-BECF-391879F89BFA}">
  <ds:schemaRefs>
    <ds:schemaRef ds:uri="ESRI.ArcGIS.Mapping.OfficeIntegration.PowerPointInfo"/>
  </ds:schemaRefs>
</ds:datastoreItem>
</file>

<file path=customXml/itemProps306.xml><?xml version="1.0" encoding="utf-8"?>
<ds:datastoreItem xmlns:ds="http://schemas.openxmlformats.org/officeDocument/2006/customXml" ds:itemID="{26933FF1-4B83-4878-B7D0-66E2A40749F9}">
  <ds:schemaRefs>
    <ds:schemaRef ds:uri="ESRI.ArcGIS.Mapping.OfficeIntegration.PowerPointInfo"/>
  </ds:schemaRefs>
</ds:datastoreItem>
</file>

<file path=customXml/itemProps307.xml><?xml version="1.0" encoding="utf-8"?>
<ds:datastoreItem xmlns:ds="http://schemas.openxmlformats.org/officeDocument/2006/customXml" ds:itemID="{24D13718-079A-4184-AD2C-4ED5F8DEDB9F}">
  <ds:schemaRefs>
    <ds:schemaRef ds:uri="ESRI.ArcGIS.Mapping.OfficeIntegration.PowerPointInfo"/>
  </ds:schemaRefs>
</ds:datastoreItem>
</file>

<file path=customXml/itemProps308.xml><?xml version="1.0" encoding="utf-8"?>
<ds:datastoreItem xmlns:ds="http://schemas.openxmlformats.org/officeDocument/2006/customXml" ds:itemID="{72B2FB24-CD34-4ACB-84EA-EE3A9C0DBA76}">
  <ds:schemaRefs>
    <ds:schemaRef ds:uri="ESRI.ArcGIS.Mapping.OfficeIntegration.PowerPointInfo"/>
  </ds:schemaRefs>
</ds:datastoreItem>
</file>

<file path=customXml/itemProps309.xml><?xml version="1.0" encoding="utf-8"?>
<ds:datastoreItem xmlns:ds="http://schemas.openxmlformats.org/officeDocument/2006/customXml" ds:itemID="{9BE431B3-5F3D-408C-83A6-CF9F14021B7D}">
  <ds:schemaRefs>
    <ds:schemaRef ds:uri="ESRI.ArcGIS.Mapping.OfficeIntegration.PowerPointInfo"/>
  </ds:schemaRefs>
</ds:datastoreItem>
</file>

<file path=customXml/itemProps31.xml><?xml version="1.0" encoding="utf-8"?>
<ds:datastoreItem xmlns:ds="http://schemas.openxmlformats.org/officeDocument/2006/customXml" ds:itemID="{954FD4FF-B2CE-4AE1-88C5-CFB8C26AB8A2}">
  <ds:schemaRefs>
    <ds:schemaRef ds:uri="ESRI.ArcGIS.Mapping.OfficeIntegration.PowerPointInfo"/>
  </ds:schemaRefs>
</ds:datastoreItem>
</file>

<file path=customXml/itemProps310.xml><?xml version="1.0" encoding="utf-8"?>
<ds:datastoreItem xmlns:ds="http://schemas.openxmlformats.org/officeDocument/2006/customXml" ds:itemID="{177B11B7-0643-4DB6-83C9-0C958495E2C6}">
  <ds:schemaRefs>
    <ds:schemaRef ds:uri="ESRI.ArcGIS.Mapping.OfficeIntegration.PowerPointInfo"/>
  </ds:schemaRefs>
</ds:datastoreItem>
</file>

<file path=customXml/itemProps311.xml><?xml version="1.0" encoding="utf-8"?>
<ds:datastoreItem xmlns:ds="http://schemas.openxmlformats.org/officeDocument/2006/customXml" ds:itemID="{2A088B36-2AF3-40FC-A7C5-8DAD2513550C}">
  <ds:schemaRefs>
    <ds:schemaRef ds:uri="ESRI.ArcGIS.Mapping.OfficeIntegration.PowerPointInfo"/>
  </ds:schemaRefs>
</ds:datastoreItem>
</file>

<file path=customXml/itemProps312.xml><?xml version="1.0" encoding="utf-8"?>
<ds:datastoreItem xmlns:ds="http://schemas.openxmlformats.org/officeDocument/2006/customXml" ds:itemID="{CB262881-1D88-4A05-9A82-FB17898F2C5C}">
  <ds:schemaRefs>
    <ds:schemaRef ds:uri="ESRI.ArcGIS.Mapping.OfficeIntegration.PowerPointInfo"/>
  </ds:schemaRefs>
</ds:datastoreItem>
</file>

<file path=customXml/itemProps313.xml><?xml version="1.0" encoding="utf-8"?>
<ds:datastoreItem xmlns:ds="http://schemas.openxmlformats.org/officeDocument/2006/customXml" ds:itemID="{F6358823-2185-4324-A081-79A706B90CA7}">
  <ds:schemaRefs>
    <ds:schemaRef ds:uri="ESRI.ArcGIS.Mapping.OfficeIntegration.PowerPointInfo"/>
  </ds:schemaRefs>
</ds:datastoreItem>
</file>

<file path=customXml/itemProps314.xml><?xml version="1.0" encoding="utf-8"?>
<ds:datastoreItem xmlns:ds="http://schemas.openxmlformats.org/officeDocument/2006/customXml" ds:itemID="{15E1D2AF-224A-45A3-8DA9-29CE3ABDAC25}">
  <ds:schemaRefs>
    <ds:schemaRef ds:uri="ESRI.ArcGIS.Mapping.OfficeIntegration.PowerPointInfo"/>
  </ds:schemaRefs>
</ds:datastoreItem>
</file>

<file path=customXml/itemProps315.xml><?xml version="1.0" encoding="utf-8"?>
<ds:datastoreItem xmlns:ds="http://schemas.openxmlformats.org/officeDocument/2006/customXml" ds:itemID="{9069D9C2-A423-4540-8F23-1AC4204C1DBE}">
  <ds:schemaRefs>
    <ds:schemaRef ds:uri="ESRI.ArcGIS.Mapping.OfficeIntegration.PowerPointInfo"/>
  </ds:schemaRefs>
</ds:datastoreItem>
</file>

<file path=customXml/itemProps316.xml><?xml version="1.0" encoding="utf-8"?>
<ds:datastoreItem xmlns:ds="http://schemas.openxmlformats.org/officeDocument/2006/customXml" ds:itemID="{0CD7C41D-D1B0-4019-8B19-64D9DFD4541A}">
  <ds:schemaRefs>
    <ds:schemaRef ds:uri="ESRI.ArcGIS.Mapping.OfficeIntegration.PowerPointInfo"/>
  </ds:schemaRefs>
</ds:datastoreItem>
</file>

<file path=customXml/itemProps317.xml><?xml version="1.0" encoding="utf-8"?>
<ds:datastoreItem xmlns:ds="http://schemas.openxmlformats.org/officeDocument/2006/customXml" ds:itemID="{28773E80-3D1E-46A3-9CAF-F5002B54011D}">
  <ds:schemaRefs>
    <ds:schemaRef ds:uri="ESRI.ArcGIS.Mapping.OfficeIntegration.PowerPointInfo"/>
  </ds:schemaRefs>
</ds:datastoreItem>
</file>

<file path=customXml/itemProps318.xml><?xml version="1.0" encoding="utf-8"?>
<ds:datastoreItem xmlns:ds="http://schemas.openxmlformats.org/officeDocument/2006/customXml" ds:itemID="{4793023D-6AA9-4E9C-9157-079D2ABA5A92}">
  <ds:schemaRefs>
    <ds:schemaRef ds:uri="ESRI.ArcGIS.Mapping.OfficeIntegration.PowerPointInfo"/>
  </ds:schemaRefs>
</ds:datastoreItem>
</file>

<file path=customXml/itemProps319.xml><?xml version="1.0" encoding="utf-8"?>
<ds:datastoreItem xmlns:ds="http://schemas.openxmlformats.org/officeDocument/2006/customXml" ds:itemID="{5384BDBF-05E9-4DC8-BA13-6878E519FC6A}">
  <ds:schemaRefs>
    <ds:schemaRef ds:uri="ESRI.ArcGIS.Mapping.OfficeIntegration.PowerPointInfo"/>
  </ds:schemaRefs>
</ds:datastoreItem>
</file>

<file path=customXml/itemProps32.xml><?xml version="1.0" encoding="utf-8"?>
<ds:datastoreItem xmlns:ds="http://schemas.openxmlformats.org/officeDocument/2006/customXml" ds:itemID="{FD6E17D9-0B44-447C-BA9B-D5CE08D97345}">
  <ds:schemaRefs>
    <ds:schemaRef ds:uri="ESRI.ArcGIS.Mapping.OfficeIntegration.PowerPointInfo"/>
  </ds:schemaRefs>
</ds:datastoreItem>
</file>

<file path=customXml/itemProps320.xml><?xml version="1.0" encoding="utf-8"?>
<ds:datastoreItem xmlns:ds="http://schemas.openxmlformats.org/officeDocument/2006/customXml" ds:itemID="{78D4B218-6D59-434E-A41D-1B7F6959C160}">
  <ds:schemaRefs>
    <ds:schemaRef ds:uri="ESRI.ArcGIS.Mapping.OfficeIntegration.PowerPointInfo"/>
  </ds:schemaRefs>
</ds:datastoreItem>
</file>

<file path=customXml/itemProps321.xml><?xml version="1.0" encoding="utf-8"?>
<ds:datastoreItem xmlns:ds="http://schemas.openxmlformats.org/officeDocument/2006/customXml" ds:itemID="{FDB60C68-696C-4308-AA36-8BC98DFD7E4A}">
  <ds:schemaRefs>
    <ds:schemaRef ds:uri="ESRI.ArcGIS.Mapping.OfficeIntegration.PowerPointInfo"/>
  </ds:schemaRefs>
</ds:datastoreItem>
</file>

<file path=customXml/itemProps322.xml><?xml version="1.0" encoding="utf-8"?>
<ds:datastoreItem xmlns:ds="http://schemas.openxmlformats.org/officeDocument/2006/customXml" ds:itemID="{1FDABE5D-759D-4864-9361-136DAEB644E6}">
  <ds:schemaRefs>
    <ds:schemaRef ds:uri="ESRI.ArcGIS.Mapping.OfficeIntegration.PowerPointInfo"/>
  </ds:schemaRefs>
</ds:datastoreItem>
</file>

<file path=customXml/itemProps323.xml><?xml version="1.0" encoding="utf-8"?>
<ds:datastoreItem xmlns:ds="http://schemas.openxmlformats.org/officeDocument/2006/customXml" ds:itemID="{FEFB6F0D-ABC9-4E7B-947C-87D23B0B12CE}">
  <ds:schemaRefs>
    <ds:schemaRef ds:uri="ESRI.ArcGIS.Mapping.OfficeIntegration.PowerPointInfo"/>
  </ds:schemaRefs>
</ds:datastoreItem>
</file>

<file path=customXml/itemProps324.xml><?xml version="1.0" encoding="utf-8"?>
<ds:datastoreItem xmlns:ds="http://schemas.openxmlformats.org/officeDocument/2006/customXml" ds:itemID="{8454368D-A178-4D80-A3B3-687824B281C1}">
  <ds:schemaRefs>
    <ds:schemaRef ds:uri="ESRI.ArcGIS.Mapping.OfficeIntegration.PowerPointInfo"/>
  </ds:schemaRefs>
</ds:datastoreItem>
</file>

<file path=customXml/itemProps325.xml><?xml version="1.0" encoding="utf-8"?>
<ds:datastoreItem xmlns:ds="http://schemas.openxmlformats.org/officeDocument/2006/customXml" ds:itemID="{693DCADC-3F89-4C79-9249-70F5FCD48E57}">
  <ds:schemaRefs>
    <ds:schemaRef ds:uri="ESRI.ArcGIS.Mapping.OfficeIntegration.PowerPointInfo"/>
  </ds:schemaRefs>
</ds:datastoreItem>
</file>

<file path=customXml/itemProps326.xml><?xml version="1.0" encoding="utf-8"?>
<ds:datastoreItem xmlns:ds="http://schemas.openxmlformats.org/officeDocument/2006/customXml" ds:itemID="{31B8BDFC-3497-409F-8039-FCC768894EBC}">
  <ds:schemaRefs>
    <ds:schemaRef ds:uri="ESRI.ArcGIS.Mapping.OfficeIntegration.PowerPointInfo"/>
  </ds:schemaRefs>
</ds:datastoreItem>
</file>

<file path=customXml/itemProps327.xml><?xml version="1.0" encoding="utf-8"?>
<ds:datastoreItem xmlns:ds="http://schemas.openxmlformats.org/officeDocument/2006/customXml" ds:itemID="{048BDF73-E117-45E8-ADDF-149384F2506A}">
  <ds:schemaRefs>
    <ds:schemaRef ds:uri="ESRI.ArcGIS.Mapping.OfficeIntegration.PowerPointInfo"/>
  </ds:schemaRefs>
</ds:datastoreItem>
</file>

<file path=customXml/itemProps328.xml><?xml version="1.0" encoding="utf-8"?>
<ds:datastoreItem xmlns:ds="http://schemas.openxmlformats.org/officeDocument/2006/customXml" ds:itemID="{AAF37F8E-E914-432B-A2AE-0F1BFDAFA3B4}">
  <ds:schemaRefs>
    <ds:schemaRef ds:uri="ESRI.ArcGIS.Mapping.OfficeIntegration.PowerPointInfo"/>
  </ds:schemaRefs>
</ds:datastoreItem>
</file>

<file path=customXml/itemProps329.xml><?xml version="1.0" encoding="utf-8"?>
<ds:datastoreItem xmlns:ds="http://schemas.openxmlformats.org/officeDocument/2006/customXml" ds:itemID="{1B905ADD-FD50-4A45-9C58-F07B99978F11}">
  <ds:schemaRefs>
    <ds:schemaRef ds:uri="ESRI.ArcGIS.Mapping.OfficeIntegration.PowerPointInfo"/>
  </ds:schemaRefs>
</ds:datastoreItem>
</file>

<file path=customXml/itemProps33.xml><?xml version="1.0" encoding="utf-8"?>
<ds:datastoreItem xmlns:ds="http://schemas.openxmlformats.org/officeDocument/2006/customXml" ds:itemID="{975CAF7A-7A7B-4DAC-A9EE-DAF7872801F0}">
  <ds:schemaRefs>
    <ds:schemaRef ds:uri="ESRI.ArcGIS.Mapping.OfficeIntegration.PowerPointInfo"/>
  </ds:schemaRefs>
</ds:datastoreItem>
</file>

<file path=customXml/itemProps330.xml><?xml version="1.0" encoding="utf-8"?>
<ds:datastoreItem xmlns:ds="http://schemas.openxmlformats.org/officeDocument/2006/customXml" ds:itemID="{15C46323-8F86-4976-AB4A-E17F0A928B85}">
  <ds:schemaRefs>
    <ds:schemaRef ds:uri="ESRI.ArcGIS.Mapping.OfficeIntegration.PowerPointInfo"/>
  </ds:schemaRefs>
</ds:datastoreItem>
</file>

<file path=customXml/itemProps331.xml><?xml version="1.0" encoding="utf-8"?>
<ds:datastoreItem xmlns:ds="http://schemas.openxmlformats.org/officeDocument/2006/customXml" ds:itemID="{D3B0C3C2-5E8F-4661-BB83-1E214F823F28}">
  <ds:schemaRefs>
    <ds:schemaRef ds:uri="ESRI.ArcGIS.Mapping.OfficeIntegration.PowerPointInfo"/>
  </ds:schemaRefs>
</ds:datastoreItem>
</file>

<file path=customXml/itemProps332.xml><?xml version="1.0" encoding="utf-8"?>
<ds:datastoreItem xmlns:ds="http://schemas.openxmlformats.org/officeDocument/2006/customXml" ds:itemID="{500E0949-CDE7-4B19-B999-DE672D46E17A}">
  <ds:schemaRefs>
    <ds:schemaRef ds:uri="ESRI.ArcGIS.Mapping.OfficeIntegration.PowerPointInfo"/>
  </ds:schemaRefs>
</ds:datastoreItem>
</file>

<file path=customXml/itemProps333.xml><?xml version="1.0" encoding="utf-8"?>
<ds:datastoreItem xmlns:ds="http://schemas.openxmlformats.org/officeDocument/2006/customXml" ds:itemID="{B74AE345-96C0-4564-987E-0310B46879A9}">
  <ds:schemaRefs>
    <ds:schemaRef ds:uri="ESRI.ArcGIS.Mapping.OfficeIntegration.PowerPointInfo"/>
  </ds:schemaRefs>
</ds:datastoreItem>
</file>

<file path=customXml/itemProps334.xml><?xml version="1.0" encoding="utf-8"?>
<ds:datastoreItem xmlns:ds="http://schemas.openxmlformats.org/officeDocument/2006/customXml" ds:itemID="{9F1735E8-1472-4A6E-85C0-58E8359540AC}">
  <ds:schemaRefs>
    <ds:schemaRef ds:uri="ESRI.ArcGIS.Mapping.OfficeIntegration.PowerPointInfo"/>
  </ds:schemaRefs>
</ds:datastoreItem>
</file>

<file path=customXml/itemProps335.xml><?xml version="1.0" encoding="utf-8"?>
<ds:datastoreItem xmlns:ds="http://schemas.openxmlformats.org/officeDocument/2006/customXml" ds:itemID="{7EB3EF73-31E6-45EE-894A-492477164AE8}">
  <ds:schemaRefs>
    <ds:schemaRef ds:uri="ESRI.ArcGIS.Mapping.OfficeIntegration.PowerPointInfo"/>
  </ds:schemaRefs>
</ds:datastoreItem>
</file>

<file path=customXml/itemProps336.xml><?xml version="1.0" encoding="utf-8"?>
<ds:datastoreItem xmlns:ds="http://schemas.openxmlformats.org/officeDocument/2006/customXml" ds:itemID="{2CE283C2-CE26-4B0A-A206-1B884C6940CF}">
  <ds:schemaRefs>
    <ds:schemaRef ds:uri="ESRI.ArcGIS.Mapping.OfficeIntegration.PowerPointInfo"/>
  </ds:schemaRefs>
</ds:datastoreItem>
</file>

<file path=customXml/itemProps337.xml><?xml version="1.0" encoding="utf-8"?>
<ds:datastoreItem xmlns:ds="http://schemas.openxmlformats.org/officeDocument/2006/customXml" ds:itemID="{2A5ED05E-9541-4B6E-913A-D0801E303B17}">
  <ds:schemaRefs>
    <ds:schemaRef ds:uri="ESRI.ArcGIS.Mapping.OfficeIntegration.PowerPointInfo"/>
  </ds:schemaRefs>
</ds:datastoreItem>
</file>

<file path=customXml/itemProps338.xml><?xml version="1.0" encoding="utf-8"?>
<ds:datastoreItem xmlns:ds="http://schemas.openxmlformats.org/officeDocument/2006/customXml" ds:itemID="{7D2FF132-DA4C-48E5-98C0-50B54E3AD2E7}">
  <ds:schemaRefs>
    <ds:schemaRef ds:uri="ESRI.ArcGIS.Mapping.OfficeIntegration.PowerPointInfo"/>
  </ds:schemaRefs>
</ds:datastoreItem>
</file>

<file path=customXml/itemProps339.xml><?xml version="1.0" encoding="utf-8"?>
<ds:datastoreItem xmlns:ds="http://schemas.openxmlformats.org/officeDocument/2006/customXml" ds:itemID="{D380947C-3B5A-4BD6-9004-104972CEECB8}">
  <ds:schemaRefs>
    <ds:schemaRef ds:uri="ESRI.ArcGIS.Mapping.OfficeIntegration.PowerPointInfo"/>
  </ds:schemaRefs>
</ds:datastoreItem>
</file>

<file path=customXml/itemProps34.xml><?xml version="1.0" encoding="utf-8"?>
<ds:datastoreItem xmlns:ds="http://schemas.openxmlformats.org/officeDocument/2006/customXml" ds:itemID="{09F33D17-054E-48F6-B71C-465956FA62BC}">
  <ds:schemaRefs>
    <ds:schemaRef ds:uri="ESRI.ArcGIS.Mapping.OfficeIntegration.PowerPointInfo"/>
  </ds:schemaRefs>
</ds:datastoreItem>
</file>

<file path=customXml/itemProps340.xml><?xml version="1.0" encoding="utf-8"?>
<ds:datastoreItem xmlns:ds="http://schemas.openxmlformats.org/officeDocument/2006/customXml" ds:itemID="{4297BEEC-1A3D-447B-B113-F2D3278E38D6}">
  <ds:schemaRefs>
    <ds:schemaRef ds:uri="ESRI.ArcGIS.Mapping.OfficeIntegration.PowerPointInfo"/>
  </ds:schemaRefs>
</ds:datastoreItem>
</file>

<file path=customXml/itemProps341.xml><?xml version="1.0" encoding="utf-8"?>
<ds:datastoreItem xmlns:ds="http://schemas.openxmlformats.org/officeDocument/2006/customXml" ds:itemID="{1B4F838B-5B3E-4376-A3A2-23E42AC2F100}">
  <ds:schemaRefs>
    <ds:schemaRef ds:uri="ESRI.ArcGIS.Mapping.OfficeIntegration.PowerPointInfo"/>
  </ds:schemaRefs>
</ds:datastoreItem>
</file>

<file path=customXml/itemProps342.xml><?xml version="1.0" encoding="utf-8"?>
<ds:datastoreItem xmlns:ds="http://schemas.openxmlformats.org/officeDocument/2006/customXml" ds:itemID="{4121944F-2C29-4994-B3FE-F316742FEAB5}">
  <ds:schemaRefs>
    <ds:schemaRef ds:uri="ESRI.ArcGIS.Mapping.OfficeIntegration.PowerPointInfo"/>
  </ds:schemaRefs>
</ds:datastoreItem>
</file>

<file path=customXml/itemProps343.xml><?xml version="1.0" encoding="utf-8"?>
<ds:datastoreItem xmlns:ds="http://schemas.openxmlformats.org/officeDocument/2006/customXml" ds:itemID="{FC5805C4-6392-4C21-B113-B54234701B42}">
  <ds:schemaRefs>
    <ds:schemaRef ds:uri="ESRI.ArcGIS.Mapping.OfficeIntegration.PowerPointInfo"/>
  </ds:schemaRefs>
</ds:datastoreItem>
</file>

<file path=customXml/itemProps344.xml><?xml version="1.0" encoding="utf-8"?>
<ds:datastoreItem xmlns:ds="http://schemas.openxmlformats.org/officeDocument/2006/customXml" ds:itemID="{159349AD-BA4F-4389-B41E-BAA36CA54766}">
  <ds:schemaRefs>
    <ds:schemaRef ds:uri="ESRI.ArcGIS.Mapping.OfficeIntegration.PowerPointInfo"/>
  </ds:schemaRefs>
</ds:datastoreItem>
</file>

<file path=customXml/itemProps345.xml><?xml version="1.0" encoding="utf-8"?>
<ds:datastoreItem xmlns:ds="http://schemas.openxmlformats.org/officeDocument/2006/customXml" ds:itemID="{6213BF0E-3553-4C21-9A90-F958AD4A6AD6}">
  <ds:schemaRefs>
    <ds:schemaRef ds:uri="ESRI.ArcGIS.Mapping.OfficeIntegration.PowerPointInfo"/>
  </ds:schemaRefs>
</ds:datastoreItem>
</file>

<file path=customXml/itemProps346.xml><?xml version="1.0" encoding="utf-8"?>
<ds:datastoreItem xmlns:ds="http://schemas.openxmlformats.org/officeDocument/2006/customXml" ds:itemID="{5291718D-C48A-4C8B-B300-F608729FE5A3}">
  <ds:schemaRefs>
    <ds:schemaRef ds:uri="ESRI.ArcGIS.Mapping.OfficeIntegration.PowerPointInfo"/>
  </ds:schemaRefs>
</ds:datastoreItem>
</file>

<file path=customXml/itemProps347.xml><?xml version="1.0" encoding="utf-8"?>
<ds:datastoreItem xmlns:ds="http://schemas.openxmlformats.org/officeDocument/2006/customXml" ds:itemID="{68947DED-037C-438F-9FE5-FBD1AFE40B2F}">
  <ds:schemaRefs>
    <ds:schemaRef ds:uri="ESRI.ArcGIS.Mapping.OfficeIntegration.PowerPointInfo"/>
  </ds:schemaRefs>
</ds:datastoreItem>
</file>

<file path=customXml/itemProps348.xml><?xml version="1.0" encoding="utf-8"?>
<ds:datastoreItem xmlns:ds="http://schemas.openxmlformats.org/officeDocument/2006/customXml" ds:itemID="{A3B68613-746D-48C5-89B2-C16AB52B5146}">
  <ds:schemaRefs>
    <ds:schemaRef ds:uri="ESRI.ArcGIS.Mapping.OfficeIntegration.PowerPointInfo"/>
  </ds:schemaRefs>
</ds:datastoreItem>
</file>

<file path=customXml/itemProps349.xml><?xml version="1.0" encoding="utf-8"?>
<ds:datastoreItem xmlns:ds="http://schemas.openxmlformats.org/officeDocument/2006/customXml" ds:itemID="{6F61EF27-EB5F-4EB0-8A2E-5B5DC634DD9E}">
  <ds:schemaRefs>
    <ds:schemaRef ds:uri="ESRI.ArcGIS.Mapping.OfficeIntegration.PowerPointInfo"/>
  </ds:schemaRefs>
</ds:datastoreItem>
</file>

<file path=customXml/itemProps35.xml><?xml version="1.0" encoding="utf-8"?>
<ds:datastoreItem xmlns:ds="http://schemas.openxmlformats.org/officeDocument/2006/customXml" ds:itemID="{F5B06616-184C-4680-81C6-E8E005B75483}">
  <ds:schemaRefs>
    <ds:schemaRef ds:uri="ESRI.ArcGIS.Mapping.OfficeIntegration.PowerPointInfo"/>
  </ds:schemaRefs>
</ds:datastoreItem>
</file>

<file path=customXml/itemProps350.xml><?xml version="1.0" encoding="utf-8"?>
<ds:datastoreItem xmlns:ds="http://schemas.openxmlformats.org/officeDocument/2006/customXml" ds:itemID="{DA90E9E3-D3ED-44DF-8D31-A8FE0F586AB6}">
  <ds:schemaRefs>
    <ds:schemaRef ds:uri="ESRI.ArcGIS.Mapping.OfficeIntegration.PowerPointInfo"/>
  </ds:schemaRefs>
</ds:datastoreItem>
</file>

<file path=customXml/itemProps351.xml><?xml version="1.0" encoding="utf-8"?>
<ds:datastoreItem xmlns:ds="http://schemas.openxmlformats.org/officeDocument/2006/customXml" ds:itemID="{B0198AFC-8845-45E0-B2F9-8DAD8E34BC7D}">
  <ds:schemaRefs>
    <ds:schemaRef ds:uri="ESRI.ArcGIS.Mapping.OfficeIntegration.PowerPointInfo"/>
  </ds:schemaRefs>
</ds:datastoreItem>
</file>

<file path=customXml/itemProps352.xml><?xml version="1.0" encoding="utf-8"?>
<ds:datastoreItem xmlns:ds="http://schemas.openxmlformats.org/officeDocument/2006/customXml" ds:itemID="{EB355E68-DF01-468D-A2EF-A94171FBF38A}">
  <ds:schemaRefs>
    <ds:schemaRef ds:uri="ESRI.ArcGIS.Mapping.OfficeIntegration.PowerPointInfo"/>
  </ds:schemaRefs>
</ds:datastoreItem>
</file>

<file path=customXml/itemProps353.xml><?xml version="1.0" encoding="utf-8"?>
<ds:datastoreItem xmlns:ds="http://schemas.openxmlformats.org/officeDocument/2006/customXml" ds:itemID="{8D203113-39AC-4A65-BC91-6862A08405A8}">
  <ds:schemaRefs>
    <ds:schemaRef ds:uri="ESRI.ArcGIS.Mapping.OfficeIntegration.PowerPointInfo"/>
  </ds:schemaRefs>
</ds:datastoreItem>
</file>

<file path=customXml/itemProps354.xml><?xml version="1.0" encoding="utf-8"?>
<ds:datastoreItem xmlns:ds="http://schemas.openxmlformats.org/officeDocument/2006/customXml" ds:itemID="{63A9CB91-31F6-4921-A835-4EAD9643CACE}">
  <ds:schemaRefs>
    <ds:schemaRef ds:uri="ESRI.ArcGIS.Mapping.OfficeIntegration.PowerPointInfo"/>
  </ds:schemaRefs>
</ds:datastoreItem>
</file>

<file path=customXml/itemProps355.xml><?xml version="1.0" encoding="utf-8"?>
<ds:datastoreItem xmlns:ds="http://schemas.openxmlformats.org/officeDocument/2006/customXml" ds:itemID="{365B2543-5C02-4EA8-896A-F3DA60FAF50C}">
  <ds:schemaRefs>
    <ds:schemaRef ds:uri="ESRI.ArcGIS.Mapping.OfficeIntegration.PowerPointInfo"/>
  </ds:schemaRefs>
</ds:datastoreItem>
</file>

<file path=customXml/itemProps356.xml><?xml version="1.0" encoding="utf-8"?>
<ds:datastoreItem xmlns:ds="http://schemas.openxmlformats.org/officeDocument/2006/customXml" ds:itemID="{7DAD2B8C-663D-4924-8B9B-F9289D0422D2}">
  <ds:schemaRefs>
    <ds:schemaRef ds:uri="ESRI.ArcGIS.Mapping.OfficeIntegration.PowerPointInfo"/>
  </ds:schemaRefs>
</ds:datastoreItem>
</file>

<file path=customXml/itemProps357.xml><?xml version="1.0" encoding="utf-8"?>
<ds:datastoreItem xmlns:ds="http://schemas.openxmlformats.org/officeDocument/2006/customXml" ds:itemID="{733C059D-8091-44BF-A61E-EA25D2ACCA0C}">
  <ds:schemaRefs>
    <ds:schemaRef ds:uri="ESRI.ArcGIS.Mapping.OfficeIntegration.PowerPointInfo"/>
  </ds:schemaRefs>
</ds:datastoreItem>
</file>

<file path=customXml/itemProps358.xml><?xml version="1.0" encoding="utf-8"?>
<ds:datastoreItem xmlns:ds="http://schemas.openxmlformats.org/officeDocument/2006/customXml" ds:itemID="{EC6C07CA-9070-467C-BB7B-0706203E333D}">
  <ds:schemaRefs>
    <ds:schemaRef ds:uri="ESRI.ArcGIS.Mapping.OfficeIntegration.PowerPointInfo"/>
  </ds:schemaRefs>
</ds:datastoreItem>
</file>

<file path=customXml/itemProps359.xml><?xml version="1.0" encoding="utf-8"?>
<ds:datastoreItem xmlns:ds="http://schemas.openxmlformats.org/officeDocument/2006/customXml" ds:itemID="{D5FB8968-065F-4961-8CD8-8DF5B2D72A66}">
  <ds:schemaRefs>
    <ds:schemaRef ds:uri="ESRI.ArcGIS.Mapping.OfficeIntegration.PowerPointInfo"/>
  </ds:schemaRefs>
</ds:datastoreItem>
</file>

<file path=customXml/itemProps36.xml><?xml version="1.0" encoding="utf-8"?>
<ds:datastoreItem xmlns:ds="http://schemas.openxmlformats.org/officeDocument/2006/customXml" ds:itemID="{783D9C5D-5EDF-434E-900A-8C79B0807FC0}">
  <ds:schemaRefs>
    <ds:schemaRef ds:uri="ESRI.ArcGIS.Mapping.OfficeIntegration.PowerPointInfo"/>
  </ds:schemaRefs>
</ds:datastoreItem>
</file>

<file path=customXml/itemProps360.xml><?xml version="1.0" encoding="utf-8"?>
<ds:datastoreItem xmlns:ds="http://schemas.openxmlformats.org/officeDocument/2006/customXml" ds:itemID="{C2E2383F-FFAC-4EC1-B0C0-62F0FBA28ACC}">
  <ds:schemaRefs>
    <ds:schemaRef ds:uri="ESRI.ArcGIS.Mapping.OfficeIntegration.PowerPointInfo"/>
  </ds:schemaRefs>
</ds:datastoreItem>
</file>

<file path=customXml/itemProps361.xml><?xml version="1.0" encoding="utf-8"?>
<ds:datastoreItem xmlns:ds="http://schemas.openxmlformats.org/officeDocument/2006/customXml" ds:itemID="{0E10D73D-F1EA-4014-8C29-4E546098C906}">
  <ds:schemaRefs>
    <ds:schemaRef ds:uri="ESRI.ArcGIS.Mapping.OfficeIntegration.PowerPointInfo"/>
  </ds:schemaRefs>
</ds:datastoreItem>
</file>

<file path=customXml/itemProps362.xml><?xml version="1.0" encoding="utf-8"?>
<ds:datastoreItem xmlns:ds="http://schemas.openxmlformats.org/officeDocument/2006/customXml" ds:itemID="{BC32ACFA-9E0E-46CB-9742-E4A5BD4A85B0}">
  <ds:schemaRefs>
    <ds:schemaRef ds:uri="ESRI.ArcGIS.Mapping.OfficeIntegration.PowerPointInfo"/>
  </ds:schemaRefs>
</ds:datastoreItem>
</file>

<file path=customXml/itemProps363.xml><?xml version="1.0" encoding="utf-8"?>
<ds:datastoreItem xmlns:ds="http://schemas.openxmlformats.org/officeDocument/2006/customXml" ds:itemID="{91B9BEF7-F404-47FF-AD1D-8F5FE3635DC5}">
  <ds:schemaRefs>
    <ds:schemaRef ds:uri="ESRI.ArcGIS.Mapping.OfficeIntegration.PowerPointInfo"/>
  </ds:schemaRefs>
</ds:datastoreItem>
</file>

<file path=customXml/itemProps364.xml><?xml version="1.0" encoding="utf-8"?>
<ds:datastoreItem xmlns:ds="http://schemas.openxmlformats.org/officeDocument/2006/customXml" ds:itemID="{426747F4-3B5A-4ADE-90CF-52F1F77F61F6}">
  <ds:schemaRefs>
    <ds:schemaRef ds:uri="ESRI.ArcGIS.Mapping.OfficeIntegration.PowerPointInfo"/>
  </ds:schemaRefs>
</ds:datastoreItem>
</file>

<file path=customXml/itemProps365.xml><?xml version="1.0" encoding="utf-8"?>
<ds:datastoreItem xmlns:ds="http://schemas.openxmlformats.org/officeDocument/2006/customXml" ds:itemID="{F9727685-F33A-4434-A16B-E0A9F0AA866B}">
  <ds:schemaRefs>
    <ds:schemaRef ds:uri="ESRI.ArcGIS.Mapping.OfficeIntegration.PowerPointInfo"/>
  </ds:schemaRefs>
</ds:datastoreItem>
</file>

<file path=customXml/itemProps366.xml><?xml version="1.0" encoding="utf-8"?>
<ds:datastoreItem xmlns:ds="http://schemas.openxmlformats.org/officeDocument/2006/customXml" ds:itemID="{5C8D9744-D5EA-4440-91B2-A4DB8CC2211F}">
  <ds:schemaRefs>
    <ds:schemaRef ds:uri="ESRI.ArcGIS.Mapping.OfficeIntegration.PowerPointInfo"/>
  </ds:schemaRefs>
</ds:datastoreItem>
</file>

<file path=customXml/itemProps367.xml><?xml version="1.0" encoding="utf-8"?>
<ds:datastoreItem xmlns:ds="http://schemas.openxmlformats.org/officeDocument/2006/customXml" ds:itemID="{8D11442B-424A-421F-BDC7-25E124278AE1}">
  <ds:schemaRefs>
    <ds:schemaRef ds:uri="ESRI.ArcGIS.Mapping.OfficeIntegration.PowerPointInfo"/>
  </ds:schemaRefs>
</ds:datastoreItem>
</file>

<file path=customXml/itemProps368.xml><?xml version="1.0" encoding="utf-8"?>
<ds:datastoreItem xmlns:ds="http://schemas.openxmlformats.org/officeDocument/2006/customXml" ds:itemID="{0B11C795-AA24-467C-9FCD-F8EB55599970}">
  <ds:schemaRefs>
    <ds:schemaRef ds:uri="ESRI.ArcGIS.Mapping.OfficeIntegration.PowerPointInfo"/>
  </ds:schemaRefs>
</ds:datastoreItem>
</file>

<file path=customXml/itemProps369.xml><?xml version="1.0" encoding="utf-8"?>
<ds:datastoreItem xmlns:ds="http://schemas.openxmlformats.org/officeDocument/2006/customXml" ds:itemID="{1812D9F3-2219-42A5-92E1-58CE64F12F81}">
  <ds:schemaRefs>
    <ds:schemaRef ds:uri="ESRI.ArcGIS.Mapping.OfficeIntegration.PowerPointInfo"/>
  </ds:schemaRefs>
</ds:datastoreItem>
</file>

<file path=customXml/itemProps37.xml><?xml version="1.0" encoding="utf-8"?>
<ds:datastoreItem xmlns:ds="http://schemas.openxmlformats.org/officeDocument/2006/customXml" ds:itemID="{5957DCA9-9A64-46CA-91EA-35CCF3C6CDE0}">
  <ds:schemaRefs>
    <ds:schemaRef ds:uri="ESRI.ArcGIS.Mapping.OfficeIntegration.PowerPointInfo"/>
  </ds:schemaRefs>
</ds:datastoreItem>
</file>

<file path=customXml/itemProps370.xml><?xml version="1.0" encoding="utf-8"?>
<ds:datastoreItem xmlns:ds="http://schemas.openxmlformats.org/officeDocument/2006/customXml" ds:itemID="{35E53E9E-2723-4ABB-ACAD-34EEC33147F5}">
  <ds:schemaRefs>
    <ds:schemaRef ds:uri="ESRI.ArcGIS.Mapping.OfficeIntegration.PowerPointInfo"/>
  </ds:schemaRefs>
</ds:datastoreItem>
</file>

<file path=customXml/itemProps371.xml><?xml version="1.0" encoding="utf-8"?>
<ds:datastoreItem xmlns:ds="http://schemas.openxmlformats.org/officeDocument/2006/customXml" ds:itemID="{C9E34A43-E27A-47DB-9210-C9D55E738431}">
  <ds:schemaRefs>
    <ds:schemaRef ds:uri="ESRI.ArcGIS.Mapping.OfficeIntegration.PowerPointInfo"/>
  </ds:schemaRefs>
</ds:datastoreItem>
</file>

<file path=customXml/itemProps372.xml><?xml version="1.0" encoding="utf-8"?>
<ds:datastoreItem xmlns:ds="http://schemas.openxmlformats.org/officeDocument/2006/customXml" ds:itemID="{7B0366D0-4D85-432C-8CD1-7C394C68A2CB}">
  <ds:schemaRefs>
    <ds:schemaRef ds:uri="ESRI.ArcGIS.Mapping.OfficeIntegration.PowerPointInfo"/>
  </ds:schemaRefs>
</ds:datastoreItem>
</file>

<file path=customXml/itemProps373.xml><?xml version="1.0" encoding="utf-8"?>
<ds:datastoreItem xmlns:ds="http://schemas.openxmlformats.org/officeDocument/2006/customXml" ds:itemID="{F004033D-CC03-44C7-B9F2-980045BC5CBB}">
  <ds:schemaRefs>
    <ds:schemaRef ds:uri="ESRI.ArcGIS.Mapping.OfficeIntegration.PowerPointInfo"/>
  </ds:schemaRefs>
</ds:datastoreItem>
</file>

<file path=customXml/itemProps374.xml><?xml version="1.0" encoding="utf-8"?>
<ds:datastoreItem xmlns:ds="http://schemas.openxmlformats.org/officeDocument/2006/customXml" ds:itemID="{F5FF9CA7-AA71-4243-B7A0-E3BEF790DAE7}">
  <ds:schemaRefs>
    <ds:schemaRef ds:uri="ESRI.ArcGIS.Mapping.OfficeIntegration.PowerPointInfo"/>
  </ds:schemaRefs>
</ds:datastoreItem>
</file>

<file path=customXml/itemProps375.xml><?xml version="1.0" encoding="utf-8"?>
<ds:datastoreItem xmlns:ds="http://schemas.openxmlformats.org/officeDocument/2006/customXml" ds:itemID="{AA326CEB-AAB1-4083-8298-A52DB6C1310A}">
  <ds:schemaRefs>
    <ds:schemaRef ds:uri="ESRI.ArcGIS.Mapping.OfficeIntegration.PowerPointInfo"/>
  </ds:schemaRefs>
</ds:datastoreItem>
</file>

<file path=customXml/itemProps376.xml><?xml version="1.0" encoding="utf-8"?>
<ds:datastoreItem xmlns:ds="http://schemas.openxmlformats.org/officeDocument/2006/customXml" ds:itemID="{5DF4B2BC-DC27-4D08-93F9-C7CB1C1CA90F}">
  <ds:schemaRefs>
    <ds:schemaRef ds:uri="ESRI.ArcGIS.Mapping.OfficeIntegration.PowerPointInfo"/>
  </ds:schemaRefs>
</ds:datastoreItem>
</file>

<file path=customXml/itemProps377.xml><?xml version="1.0" encoding="utf-8"?>
<ds:datastoreItem xmlns:ds="http://schemas.openxmlformats.org/officeDocument/2006/customXml" ds:itemID="{C9E2DDDB-B9B7-43DC-A00F-74B51B0B613A}">
  <ds:schemaRefs>
    <ds:schemaRef ds:uri="ESRI.ArcGIS.Mapping.OfficeIntegration.PowerPointInfo"/>
  </ds:schemaRefs>
</ds:datastoreItem>
</file>

<file path=customXml/itemProps378.xml><?xml version="1.0" encoding="utf-8"?>
<ds:datastoreItem xmlns:ds="http://schemas.openxmlformats.org/officeDocument/2006/customXml" ds:itemID="{51AD16ED-7E23-4FAE-9764-902327E436F5}">
  <ds:schemaRefs>
    <ds:schemaRef ds:uri="ESRI.ArcGIS.Mapping.OfficeIntegration.PowerPointInfo"/>
  </ds:schemaRefs>
</ds:datastoreItem>
</file>

<file path=customXml/itemProps379.xml><?xml version="1.0" encoding="utf-8"?>
<ds:datastoreItem xmlns:ds="http://schemas.openxmlformats.org/officeDocument/2006/customXml" ds:itemID="{AB3BEFC5-7DC4-4282-80E6-49693FDE7561}">
  <ds:schemaRefs>
    <ds:schemaRef ds:uri="ESRI.ArcGIS.Mapping.OfficeIntegration.PowerPointInfo"/>
  </ds:schemaRefs>
</ds:datastoreItem>
</file>

<file path=customXml/itemProps38.xml><?xml version="1.0" encoding="utf-8"?>
<ds:datastoreItem xmlns:ds="http://schemas.openxmlformats.org/officeDocument/2006/customXml" ds:itemID="{6CE715F2-B25F-4582-8228-7CE971E64B14}">
  <ds:schemaRefs>
    <ds:schemaRef ds:uri="ESRI.ArcGIS.Mapping.OfficeIntegration.PowerPointInfo"/>
  </ds:schemaRefs>
</ds:datastoreItem>
</file>

<file path=customXml/itemProps380.xml><?xml version="1.0" encoding="utf-8"?>
<ds:datastoreItem xmlns:ds="http://schemas.openxmlformats.org/officeDocument/2006/customXml" ds:itemID="{7F910E6F-802F-411C-A572-6733F67BF4F6}">
  <ds:schemaRefs>
    <ds:schemaRef ds:uri="ESRI.ArcGIS.Mapping.OfficeIntegration.PowerPointInfo"/>
  </ds:schemaRefs>
</ds:datastoreItem>
</file>

<file path=customXml/itemProps381.xml><?xml version="1.0" encoding="utf-8"?>
<ds:datastoreItem xmlns:ds="http://schemas.openxmlformats.org/officeDocument/2006/customXml" ds:itemID="{F9F893AD-0E78-4909-8F9B-FC7F7189D56F}">
  <ds:schemaRefs>
    <ds:schemaRef ds:uri="ESRI.ArcGIS.Mapping.OfficeIntegration.PowerPointInfo"/>
  </ds:schemaRefs>
</ds:datastoreItem>
</file>

<file path=customXml/itemProps382.xml><?xml version="1.0" encoding="utf-8"?>
<ds:datastoreItem xmlns:ds="http://schemas.openxmlformats.org/officeDocument/2006/customXml" ds:itemID="{61C9D4A2-1D7D-4CF6-8D9C-935F0239C947}">
  <ds:schemaRefs>
    <ds:schemaRef ds:uri="ESRI.ArcGIS.Mapping.OfficeIntegration.PowerPointInfo"/>
  </ds:schemaRefs>
</ds:datastoreItem>
</file>

<file path=customXml/itemProps39.xml><?xml version="1.0" encoding="utf-8"?>
<ds:datastoreItem xmlns:ds="http://schemas.openxmlformats.org/officeDocument/2006/customXml" ds:itemID="{861B9C73-ED79-4BD8-8A1A-7B5188E0C820}">
  <ds:schemaRefs>
    <ds:schemaRef ds:uri="ESRI.ArcGIS.Mapping.OfficeIntegration.PowerPointInfo"/>
  </ds:schemaRefs>
</ds:datastoreItem>
</file>

<file path=customXml/itemProps4.xml><?xml version="1.0" encoding="utf-8"?>
<ds:datastoreItem xmlns:ds="http://schemas.openxmlformats.org/officeDocument/2006/customXml" ds:itemID="{5861EC3F-A13D-4D3D-8BAA-8415447F3083}">
  <ds:schemaRefs>
    <ds:schemaRef ds:uri="ESRI.ArcGIS.Mapping.OfficeIntegration.PowerPointInfo"/>
  </ds:schemaRefs>
</ds:datastoreItem>
</file>

<file path=customXml/itemProps40.xml><?xml version="1.0" encoding="utf-8"?>
<ds:datastoreItem xmlns:ds="http://schemas.openxmlformats.org/officeDocument/2006/customXml" ds:itemID="{FBBD6A80-51F6-4910-9543-29BE2A17CCF1}">
  <ds:schemaRefs>
    <ds:schemaRef ds:uri="ESRI.ArcGIS.Mapping.OfficeIntegration.PowerPointInfo"/>
  </ds:schemaRefs>
</ds:datastoreItem>
</file>

<file path=customXml/itemProps41.xml><?xml version="1.0" encoding="utf-8"?>
<ds:datastoreItem xmlns:ds="http://schemas.openxmlformats.org/officeDocument/2006/customXml" ds:itemID="{A5799435-2F5C-4714-A4C4-72EE2E099372}">
  <ds:schemaRefs>
    <ds:schemaRef ds:uri="ESRI.ArcGIS.Mapping.OfficeIntegration.PowerPointInfo"/>
  </ds:schemaRefs>
</ds:datastoreItem>
</file>

<file path=customXml/itemProps42.xml><?xml version="1.0" encoding="utf-8"?>
<ds:datastoreItem xmlns:ds="http://schemas.openxmlformats.org/officeDocument/2006/customXml" ds:itemID="{BFB9DA79-C125-4CDD-AD93-14DD2391B8E6}">
  <ds:schemaRefs>
    <ds:schemaRef ds:uri="ESRI.ArcGIS.Mapping.OfficeIntegration.PowerPointInfo"/>
  </ds:schemaRefs>
</ds:datastoreItem>
</file>

<file path=customXml/itemProps43.xml><?xml version="1.0" encoding="utf-8"?>
<ds:datastoreItem xmlns:ds="http://schemas.openxmlformats.org/officeDocument/2006/customXml" ds:itemID="{3E3C1FF1-3F5B-4DEA-AF37-0CF1D50F37FD}">
  <ds:schemaRefs>
    <ds:schemaRef ds:uri="ESRI.ArcGIS.Mapping.OfficeIntegration.PowerPointInfo"/>
  </ds:schemaRefs>
</ds:datastoreItem>
</file>

<file path=customXml/itemProps44.xml><?xml version="1.0" encoding="utf-8"?>
<ds:datastoreItem xmlns:ds="http://schemas.openxmlformats.org/officeDocument/2006/customXml" ds:itemID="{63DDF2F1-5890-4BD4-B886-266F847E417D}">
  <ds:schemaRefs>
    <ds:schemaRef ds:uri="ESRI.ArcGIS.Mapping.OfficeIntegration.PowerPointInfo"/>
  </ds:schemaRefs>
</ds:datastoreItem>
</file>

<file path=customXml/itemProps45.xml><?xml version="1.0" encoding="utf-8"?>
<ds:datastoreItem xmlns:ds="http://schemas.openxmlformats.org/officeDocument/2006/customXml" ds:itemID="{469C1FCE-E398-4E42-8B6E-B4CAFD02A663}">
  <ds:schemaRefs>
    <ds:schemaRef ds:uri="ESRI.ArcGIS.Mapping.OfficeIntegration.PowerPointInfo"/>
  </ds:schemaRefs>
</ds:datastoreItem>
</file>

<file path=customXml/itemProps46.xml><?xml version="1.0" encoding="utf-8"?>
<ds:datastoreItem xmlns:ds="http://schemas.openxmlformats.org/officeDocument/2006/customXml" ds:itemID="{96E3C855-F26D-4F12-AF37-CF8D78B5B8FA}">
  <ds:schemaRefs>
    <ds:schemaRef ds:uri="ESRI.ArcGIS.Mapping.OfficeIntegration.PowerPointInfo"/>
  </ds:schemaRefs>
</ds:datastoreItem>
</file>

<file path=customXml/itemProps47.xml><?xml version="1.0" encoding="utf-8"?>
<ds:datastoreItem xmlns:ds="http://schemas.openxmlformats.org/officeDocument/2006/customXml" ds:itemID="{04993D86-6F45-4AD2-A880-888051BBB2B9}">
  <ds:schemaRefs>
    <ds:schemaRef ds:uri="ESRI.ArcGIS.Mapping.OfficeIntegration.PowerPointInfo"/>
  </ds:schemaRefs>
</ds:datastoreItem>
</file>

<file path=customXml/itemProps48.xml><?xml version="1.0" encoding="utf-8"?>
<ds:datastoreItem xmlns:ds="http://schemas.openxmlformats.org/officeDocument/2006/customXml" ds:itemID="{17F40D20-C360-4EE6-BA0F-F999D6AA45A6}">
  <ds:schemaRefs>
    <ds:schemaRef ds:uri="ESRI.ArcGIS.Mapping.OfficeIntegration.PowerPointInfo"/>
  </ds:schemaRefs>
</ds:datastoreItem>
</file>

<file path=customXml/itemProps49.xml><?xml version="1.0" encoding="utf-8"?>
<ds:datastoreItem xmlns:ds="http://schemas.openxmlformats.org/officeDocument/2006/customXml" ds:itemID="{FE062B0A-1D43-405C-BAF9-FE572A736A35}">
  <ds:schemaRefs>
    <ds:schemaRef ds:uri="ESRI.ArcGIS.Mapping.OfficeIntegration.PowerPointInfo"/>
  </ds:schemaRefs>
</ds:datastoreItem>
</file>

<file path=customXml/itemProps5.xml><?xml version="1.0" encoding="utf-8"?>
<ds:datastoreItem xmlns:ds="http://schemas.openxmlformats.org/officeDocument/2006/customXml" ds:itemID="{9CAA8ADF-758A-4C3E-8A70-72211CF73DE4}">
  <ds:schemaRefs>
    <ds:schemaRef ds:uri="ESRI.ArcGIS.Mapping.OfficeIntegration.PowerPointInfo"/>
  </ds:schemaRefs>
</ds:datastoreItem>
</file>

<file path=customXml/itemProps50.xml><?xml version="1.0" encoding="utf-8"?>
<ds:datastoreItem xmlns:ds="http://schemas.openxmlformats.org/officeDocument/2006/customXml" ds:itemID="{CC8ABB7C-BC8F-45A4-A608-81DDAF125BED}">
  <ds:schemaRefs>
    <ds:schemaRef ds:uri="ESRI.ArcGIS.Mapping.OfficeIntegration.PowerPointInfo"/>
  </ds:schemaRefs>
</ds:datastoreItem>
</file>

<file path=customXml/itemProps51.xml><?xml version="1.0" encoding="utf-8"?>
<ds:datastoreItem xmlns:ds="http://schemas.openxmlformats.org/officeDocument/2006/customXml" ds:itemID="{27151AC2-4C4A-4FBF-A165-7F8A6B17B55B}">
  <ds:schemaRefs>
    <ds:schemaRef ds:uri="ESRI.ArcGIS.Mapping.OfficeIntegration.PowerPointInfo"/>
  </ds:schemaRefs>
</ds:datastoreItem>
</file>

<file path=customXml/itemProps52.xml><?xml version="1.0" encoding="utf-8"?>
<ds:datastoreItem xmlns:ds="http://schemas.openxmlformats.org/officeDocument/2006/customXml" ds:itemID="{06C3C3D4-6F7E-4D12-837D-D7D4AB34817B}">
  <ds:schemaRefs>
    <ds:schemaRef ds:uri="ESRI.ArcGIS.Mapping.OfficeIntegration.PowerPointInfo"/>
  </ds:schemaRefs>
</ds:datastoreItem>
</file>

<file path=customXml/itemProps53.xml><?xml version="1.0" encoding="utf-8"?>
<ds:datastoreItem xmlns:ds="http://schemas.openxmlformats.org/officeDocument/2006/customXml" ds:itemID="{A8B4372C-4739-4DC1-A690-1A208E0E1726}">
  <ds:schemaRefs>
    <ds:schemaRef ds:uri="ESRI.ArcGIS.Mapping.OfficeIntegration.PowerPointInfo"/>
  </ds:schemaRefs>
</ds:datastoreItem>
</file>

<file path=customXml/itemProps54.xml><?xml version="1.0" encoding="utf-8"?>
<ds:datastoreItem xmlns:ds="http://schemas.openxmlformats.org/officeDocument/2006/customXml" ds:itemID="{0B993920-A738-453E-B3AA-452C0A52EF00}">
  <ds:schemaRefs>
    <ds:schemaRef ds:uri="ESRI.ArcGIS.Mapping.OfficeIntegration.PowerPointInfo"/>
  </ds:schemaRefs>
</ds:datastoreItem>
</file>

<file path=customXml/itemProps55.xml><?xml version="1.0" encoding="utf-8"?>
<ds:datastoreItem xmlns:ds="http://schemas.openxmlformats.org/officeDocument/2006/customXml" ds:itemID="{203EEB8C-E283-4143-8025-A8A6DDD75C99}">
  <ds:schemaRefs>
    <ds:schemaRef ds:uri="ESRI.ArcGIS.Mapping.OfficeIntegration.PowerPointInfo"/>
  </ds:schemaRefs>
</ds:datastoreItem>
</file>

<file path=customXml/itemProps56.xml><?xml version="1.0" encoding="utf-8"?>
<ds:datastoreItem xmlns:ds="http://schemas.openxmlformats.org/officeDocument/2006/customXml" ds:itemID="{0970975A-3B4B-4A8A-B40A-4BC40112CBC3}">
  <ds:schemaRefs>
    <ds:schemaRef ds:uri="ESRI.ArcGIS.Mapping.OfficeIntegration.PowerPointInfo"/>
  </ds:schemaRefs>
</ds:datastoreItem>
</file>

<file path=customXml/itemProps57.xml><?xml version="1.0" encoding="utf-8"?>
<ds:datastoreItem xmlns:ds="http://schemas.openxmlformats.org/officeDocument/2006/customXml" ds:itemID="{7C338352-2E5B-4D22-95E1-098757A9656A}">
  <ds:schemaRefs>
    <ds:schemaRef ds:uri="ESRI.ArcGIS.Mapping.OfficeIntegration.PowerPointInfo"/>
  </ds:schemaRefs>
</ds:datastoreItem>
</file>

<file path=customXml/itemProps58.xml><?xml version="1.0" encoding="utf-8"?>
<ds:datastoreItem xmlns:ds="http://schemas.openxmlformats.org/officeDocument/2006/customXml" ds:itemID="{594BB556-1C02-4C18-A735-786337A6E6D5}">
  <ds:schemaRefs>
    <ds:schemaRef ds:uri="ESRI.ArcGIS.Mapping.OfficeIntegration.PowerPointInfo"/>
  </ds:schemaRefs>
</ds:datastoreItem>
</file>

<file path=customXml/itemProps59.xml><?xml version="1.0" encoding="utf-8"?>
<ds:datastoreItem xmlns:ds="http://schemas.openxmlformats.org/officeDocument/2006/customXml" ds:itemID="{4ED56D2D-2040-4B8F-AF58-48321C0BC64D}">
  <ds:schemaRefs>
    <ds:schemaRef ds:uri="ESRI.ArcGIS.Mapping.OfficeIntegration.PowerPointInfo"/>
  </ds:schemaRefs>
</ds:datastoreItem>
</file>

<file path=customXml/itemProps6.xml><?xml version="1.0" encoding="utf-8"?>
<ds:datastoreItem xmlns:ds="http://schemas.openxmlformats.org/officeDocument/2006/customXml" ds:itemID="{07720BEE-D936-4B47-A06D-D01657F1DFF3}">
  <ds:schemaRefs>
    <ds:schemaRef ds:uri="ESRI.ArcGIS.Mapping.OfficeIntegration.PowerPointInfo"/>
  </ds:schemaRefs>
</ds:datastoreItem>
</file>

<file path=customXml/itemProps60.xml><?xml version="1.0" encoding="utf-8"?>
<ds:datastoreItem xmlns:ds="http://schemas.openxmlformats.org/officeDocument/2006/customXml" ds:itemID="{6D1F0F6A-C44E-42F5-AC01-89CDA0FE2FCF}">
  <ds:schemaRefs>
    <ds:schemaRef ds:uri="ESRI.ArcGIS.Mapping.OfficeIntegration.PowerPointInfo"/>
  </ds:schemaRefs>
</ds:datastoreItem>
</file>

<file path=customXml/itemProps61.xml><?xml version="1.0" encoding="utf-8"?>
<ds:datastoreItem xmlns:ds="http://schemas.openxmlformats.org/officeDocument/2006/customXml" ds:itemID="{9892403D-23CF-4DF5-B85F-0625D31FF816}">
  <ds:schemaRefs>
    <ds:schemaRef ds:uri="ESRI.ArcGIS.Mapping.OfficeIntegration.PowerPointInfo"/>
  </ds:schemaRefs>
</ds:datastoreItem>
</file>

<file path=customXml/itemProps62.xml><?xml version="1.0" encoding="utf-8"?>
<ds:datastoreItem xmlns:ds="http://schemas.openxmlformats.org/officeDocument/2006/customXml" ds:itemID="{64764A54-A526-4E88-98A0-E82FD4302373}">
  <ds:schemaRefs>
    <ds:schemaRef ds:uri="ESRI.ArcGIS.Mapping.OfficeIntegration.PowerPointInfo"/>
  </ds:schemaRefs>
</ds:datastoreItem>
</file>

<file path=customXml/itemProps63.xml><?xml version="1.0" encoding="utf-8"?>
<ds:datastoreItem xmlns:ds="http://schemas.openxmlformats.org/officeDocument/2006/customXml" ds:itemID="{B9C6184D-3199-49A3-9934-9D5D236ADBB7}">
  <ds:schemaRefs>
    <ds:schemaRef ds:uri="ESRI.ArcGIS.Mapping.OfficeIntegration.PowerPointInfo"/>
  </ds:schemaRefs>
</ds:datastoreItem>
</file>

<file path=customXml/itemProps64.xml><?xml version="1.0" encoding="utf-8"?>
<ds:datastoreItem xmlns:ds="http://schemas.openxmlformats.org/officeDocument/2006/customXml" ds:itemID="{D34F1F31-23BF-4666-859D-101AACDE14A9}">
  <ds:schemaRefs>
    <ds:schemaRef ds:uri="ESRI.ArcGIS.Mapping.OfficeIntegration.PowerPointInfo"/>
  </ds:schemaRefs>
</ds:datastoreItem>
</file>

<file path=customXml/itemProps65.xml><?xml version="1.0" encoding="utf-8"?>
<ds:datastoreItem xmlns:ds="http://schemas.openxmlformats.org/officeDocument/2006/customXml" ds:itemID="{8D62E4FF-5B23-405B-B584-1265A229D005}">
  <ds:schemaRefs>
    <ds:schemaRef ds:uri="ESRI.ArcGIS.Mapping.OfficeIntegration.PowerPointInfo"/>
  </ds:schemaRefs>
</ds:datastoreItem>
</file>

<file path=customXml/itemProps66.xml><?xml version="1.0" encoding="utf-8"?>
<ds:datastoreItem xmlns:ds="http://schemas.openxmlformats.org/officeDocument/2006/customXml" ds:itemID="{946C51F4-698E-40B7-AF32-2553730EAE61}">
  <ds:schemaRefs>
    <ds:schemaRef ds:uri="ESRI.ArcGIS.Mapping.OfficeIntegration.PowerPointInfo"/>
  </ds:schemaRefs>
</ds:datastoreItem>
</file>

<file path=customXml/itemProps67.xml><?xml version="1.0" encoding="utf-8"?>
<ds:datastoreItem xmlns:ds="http://schemas.openxmlformats.org/officeDocument/2006/customXml" ds:itemID="{3E3BE64D-E8DE-42CE-A4C9-2C20FF38EC04}">
  <ds:schemaRefs>
    <ds:schemaRef ds:uri="ESRI.ArcGIS.Mapping.OfficeIntegration.PowerPointInfo"/>
  </ds:schemaRefs>
</ds:datastoreItem>
</file>

<file path=customXml/itemProps68.xml><?xml version="1.0" encoding="utf-8"?>
<ds:datastoreItem xmlns:ds="http://schemas.openxmlformats.org/officeDocument/2006/customXml" ds:itemID="{540F66D7-7B60-4BD3-B6A9-21F0DC36A260}">
  <ds:schemaRefs>
    <ds:schemaRef ds:uri="ESRI.ArcGIS.Mapping.OfficeIntegration.PowerPointInfo"/>
  </ds:schemaRefs>
</ds:datastoreItem>
</file>

<file path=customXml/itemProps69.xml><?xml version="1.0" encoding="utf-8"?>
<ds:datastoreItem xmlns:ds="http://schemas.openxmlformats.org/officeDocument/2006/customXml" ds:itemID="{A0B5DC4A-9EA8-4C44-9E01-26704D15F9DB}">
  <ds:schemaRefs>
    <ds:schemaRef ds:uri="ESRI.ArcGIS.Mapping.OfficeIntegration.PowerPointInfo"/>
  </ds:schemaRefs>
</ds:datastoreItem>
</file>

<file path=customXml/itemProps7.xml><?xml version="1.0" encoding="utf-8"?>
<ds:datastoreItem xmlns:ds="http://schemas.openxmlformats.org/officeDocument/2006/customXml" ds:itemID="{8B6EAE56-390D-433D-B704-C8D5D4F2726C}">
  <ds:schemaRefs>
    <ds:schemaRef ds:uri="ESRI.ArcGIS.Mapping.OfficeIntegration.PowerPointInfo"/>
  </ds:schemaRefs>
</ds:datastoreItem>
</file>

<file path=customXml/itemProps70.xml><?xml version="1.0" encoding="utf-8"?>
<ds:datastoreItem xmlns:ds="http://schemas.openxmlformats.org/officeDocument/2006/customXml" ds:itemID="{9C566FCB-81FF-4A75-A8CC-7A6151BC8C92}">
  <ds:schemaRefs>
    <ds:schemaRef ds:uri="ESRI.ArcGIS.Mapping.OfficeIntegration.PowerPointInfo"/>
  </ds:schemaRefs>
</ds:datastoreItem>
</file>

<file path=customXml/itemProps71.xml><?xml version="1.0" encoding="utf-8"?>
<ds:datastoreItem xmlns:ds="http://schemas.openxmlformats.org/officeDocument/2006/customXml" ds:itemID="{1312065A-7E81-49C9-8D8C-E0F6153296F4}">
  <ds:schemaRefs>
    <ds:schemaRef ds:uri="ESRI.ArcGIS.Mapping.OfficeIntegration.PowerPointInfo"/>
  </ds:schemaRefs>
</ds:datastoreItem>
</file>

<file path=customXml/itemProps72.xml><?xml version="1.0" encoding="utf-8"?>
<ds:datastoreItem xmlns:ds="http://schemas.openxmlformats.org/officeDocument/2006/customXml" ds:itemID="{A630B722-982B-4E69-8F39-708F20A6A7DB}">
  <ds:schemaRefs>
    <ds:schemaRef ds:uri="ESRI.ArcGIS.Mapping.OfficeIntegration.PowerPointInfo"/>
  </ds:schemaRefs>
</ds:datastoreItem>
</file>

<file path=customXml/itemProps73.xml><?xml version="1.0" encoding="utf-8"?>
<ds:datastoreItem xmlns:ds="http://schemas.openxmlformats.org/officeDocument/2006/customXml" ds:itemID="{200B67A5-9E60-4B3A-BF03-FB18B3548C55}">
  <ds:schemaRefs>
    <ds:schemaRef ds:uri="ESRI.ArcGIS.Mapping.OfficeIntegration.PowerPointInfo"/>
  </ds:schemaRefs>
</ds:datastoreItem>
</file>

<file path=customXml/itemProps74.xml><?xml version="1.0" encoding="utf-8"?>
<ds:datastoreItem xmlns:ds="http://schemas.openxmlformats.org/officeDocument/2006/customXml" ds:itemID="{142558E2-DDD7-4922-AD8C-1ACF299FB85C}">
  <ds:schemaRefs>
    <ds:schemaRef ds:uri="ESRI.ArcGIS.Mapping.OfficeIntegration.PowerPointInfo"/>
  </ds:schemaRefs>
</ds:datastoreItem>
</file>

<file path=customXml/itemProps75.xml><?xml version="1.0" encoding="utf-8"?>
<ds:datastoreItem xmlns:ds="http://schemas.openxmlformats.org/officeDocument/2006/customXml" ds:itemID="{AA93E959-351A-4BD5-802F-83FD7541E2D9}">
  <ds:schemaRefs>
    <ds:schemaRef ds:uri="ESRI.ArcGIS.Mapping.OfficeIntegration.PowerPointInfo"/>
  </ds:schemaRefs>
</ds:datastoreItem>
</file>

<file path=customXml/itemProps76.xml><?xml version="1.0" encoding="utf-8"?>
<ds:datastoreItem xmlns:ds="http://schemas.openxmlformats.org/officeDocument/2006/customXml" ds:itemID="{11C49165-6744-4FCF-8A9D-AF8D21A7F282}">
  <ds:schemaRefs>
    <ds:schemaRef ds:uri="ESRI.ArcGIS.Mapping.OfficeIntegration.PowerPointInfo"/>
  </ds:schemaRefs>
</ds:datastoreItem>
</file>

<file path=customXml/itemProps77.xml><?xml version="1.0" encoding="utf-8"?>
<ds:datastoreItem xmlns:ds="http://schemas.openxmlformats.org/officeDocument/2006/customXml" ds:itemID="{932C1698-359F-42B0-A615-16E03202AEDD}">
  <ds:schemaRefs>
    <ds:schemaRef ds:uri="ESRI.ArcGIS.Mapping.OfficeIntegration.PowerPointInfo"/>
  </ds:schemaRefs>
</ds:datastoreItem>
</file>

<file path=customXml/itemProps78.xml><?xml version="1.0" encoding="utf-8"?>
<ds:datastoreItem xmlns:ds="http://schemas.openxmlformats.org/officeDocument/2006/customXml" ds:itemID="{B4760851-4FCA-4294-9CEF-7C18B0F461FF}">
  <ds:schemaRefs>
    <ds:schemaRef ds:uri="ESRI.ArcGIS.Mapping.OfficeIntegration.PowerPointInfo"/>
  </ds:schemaRefs>
</ds:datastoreItem>
</file>

<file path=customXml/itemProps79.xml><?xml version="1.0" encoding="utf-8"?>
<ds:datastoreItem xmlns:ds="http://schemas.openxmlformats.org/officeDocument/2006/customXml" ds:itemID="{0D7E7182-BA15-4ADD-96C9-27FA478097AA}">
  <ds:schemaRefs>
    <ds:schemaRef ds:uri="ESRI.ArcGIS.Mapping.OfficeIntegration.PowerPointInfo"/>
  </ds:schemaRefs>
</ds:datastoreItem>
</file>

<file path=customXml/itemProps8.xml><?xml version="1.0" encoding="utf-8"?>
<ds:datastoreItem xmlns:ds="http://schemas.openxmlformats.org/officeDocument/2006/customXml" ds:itemID="{0338EA0B-63A2-4F8E-9F9B-B397B15F15F3}">
  <ds:schemaRefs>
    <ds:schemaRef ds:uri="ESRI.ArcGIS.Mapping.OfficeIntegration.PowerPointInfo"/>
  </ds:schemaRefs>
</ds:datastoreItem>
</file>

<file path=customXml/itemProps80.xml><?xml version="1.0" encoding="utf-8"?>
<ds:datastoreItem xmlns:ds="http://schemas.openxmlformats.org/officeDocument/2006/customXml" ds:itemID="{C569E906-A328-42E9-9847-EBA653F3F3E7}">
  <ds:schemaRefs>
    <ds:schemaRef ds:uri="ESRI.ArcGIS.Mapping.OfficeIntegration.PowerPointInfo"/>
  </ds:schemaRefs>
</ds:datastoreItem>
</file>

<file path=customXml/itemProps81.xml><?xml version="1.0" encoding="utf-8"?>
<ds:datastoreItem xmlns:ds="http://schemas.openxmlformats.org/officeDocument/2006/customXml" ds:itemID="{F1DBD7D5-46E5-449E-A1A1-F0E437B181E9}">
  <ds:schemaRefs>
    <ds:schemaRef ds:uri="ESRI.ArcGIS.Mapping.OfficeIntegration.PowerPointInfo"/>
  </ds:schemaRefs>
</ds:datastoreItem>
</file>

<file path=customXml/itemProps82.xml><?xml version="1.0" encoding="utf-8"?>
<ds:datastoreItem xmlns:ds="http://schemas.openxmlformats.org/officeDocument/2006/customXml" ds:itemID="{6CC23B28-2633-4F47-8E33-83BB16ADE559}">
  <ds:schemaRefs>
    <ds:schemaRef ds:uri="ESRI.ArcGIS.Mapping.OfficeIntegration.PowerPointInfo"/>
  </ds:schemaRefs>
</ds:datastoreItem>
</file>

<file path=customXml/itemProps83.xml><?xml version="1.0" encoding="utf-8"?>
<ds:datastoreItem xmlns:ds="http://schemas.openxmlformats.org/officeDocument/2006/customXml" ds:itemID="{456E330D-6CD8-44AF-8AE6-23E9654705B0}">
  <ds:schemaRefs>
    <ds:schemaRef ds:uri="ESRI.ArcGIS.Mapping.OfficeIntegration.PowerPointInfo"/>
  </ds:schemaRefs>
</ds:datastoreItem>
</file>

<file path=customXml/itemProps84.xml><?xml version="1.0" encoding="utf-8"?>
<ds:datastoreItem xmlns:ds="http://schemas.openxmlformats.org/officeDocument/2006/customXml" ds:itemID="{F1AD8393-993F-418B-A973-6AD0B0FF17E6}">
  <ds:schemaRefs>
    <ds:schemaRef ds:uri="ESRI.ArcGIS.Mapping.OfficeIntegration.PowerPointInfo"/>
  </ds:schemaRefs>
</ds:datastoreItem>
</file>

<file path=customXml/itemProps85.xml><?xml version="1.0" encoding="utf-8"?>
<ds:datastoreItem xmlns:ds="http://schemas.openxmlformats.org/officeDocument/2006/customXml" ds:itemID="{C6AFE8D1-6814-415C-97ED-CBE459041F23}">
  <ds:schemaRefs>
    <ds:schemaRef ds:uri="ESRI.ArcGIS.Mapping.OfficeIntegration.PowerPointInfo"/>
  </ds:schemaRefs>
</ds:datastoreItem>
</file>

<file path=customXml/itemProps86.xml><?xml version="1.0" encoding="utf-8"?>
<ds:datastoreItem xmlns:ds="http://schemas.openxmlformats.org/officeDocument/2006/customXml" ds:itemID="{87177603-BAA8-4C21-9222-CB800F78E25B}">
  <ds:schemaRefs>
    <ds:schemaRef ds:uri="ESRI.ArcGIS.Mapping.OfficeIntegration.PowerPointInfo"/>
  </ds:schemaRefs>
</ds:datastoreItem>
</file>

<file path=customXml/itemProps87.xml><?xml version="1.0" encoding="utf-8"?>
<ds:datastoreItem xmlns:ds="http://schemas.openxmlformats.org/officeDocument/2006/customXml" ds:itemID="{23ADC347-E5A0-41E4-B0DD-A23EAD057CF6}">
  <ds:schemaRefs>
    <ds:schemaRef ds:uri="ESRI.ArcGIS.Mapping.OfficeIntegration.PowerPointInfo"/>
  </ds:schemaRefs>
</ds:datastoreItem>
</file>

<file path=customXml/itemProps88.xml><?xml version="1.0" encoding="utf-8"?>
<ds:datastoreItem xmlns:ds="http://schemas.openxmlformats.org/officeDocument/2006/customXml" ds:itemID="{683A4DFC-C984-44E1-8B91-9EB3429A1C20}">
  <ds:schemaRefs>
    <ds:schemaRef ds:uri="ESRI.ArcGIS.Mapping.OfficeIntegration.PowerPointInfo"/>
  </ds:schemaRefs>
</ds:datastoreItem>
</file>

<file path=customXml/itemProps89.xml><?xml version="1.0" encoding="utf-8"?>
<ds:datastoreItem xmlns:ds="http://schemas.openxmlformats.org/officeDocument/2006/customXml" ds:itemID="{12C4F6B1-F96D-400E-807D-0B8649423040}">
  <ds:schemaRefs>
    <ds:schemaRef ds:uri="ESRI.ArcGIS.Mapping.OfficeIntegration.PowerPointInfo"/>
  </ds:schemaRefs>
</ds:datastoreItem>
</file>

<file path=customXml/itemProps9.xml><?xml version="1.0" encoding="utf-8"?>
<ds:datastoreItem xmlns:ds="http://schemas.openxmlformats.org/officeDocument/2006/customXml" ds:itemID="{409FC090-673C-4E0F-836E-9250BAB6895A}">
  <ds:schemaRefs>
    <ds:schemaRef ds:uri="ESRI.ArcGIS.Mapping.OfficeIntegration.PowerPointInfo"/>
  </ds:schemaRefs>
</ds:datastoreItem>
</file>

<file path=customXml/itemProps90.xml><?xml version="1.0" encoding="utf-8"?>
<ds:datastoreItem xmlns:ds="http://schemas.openxmlformats.org/officeDocument/2006/customXml" ds:itemID="{8F8AAD09-A824-4D52-81F7-3A28ED45CA25}">
  <ds:schemaRefs>
    <ds:schemaRef ds:uri="ESRI.ArcGIS.Mapping.OfficeIntegration.PowerPointInfo"/>
  </ds:schemaRefs>
</ds:datastoreItem>
</file>

<file path=customXml/itemProps91.xml><?xml version="1.0" encoding="utf-8"?>
<ds:datastoreItem xmlns:ds="http://schemas.openxmlformats.org/officeDocument/2006/customXml" ds:itemID="{DEA23413-C929-49E8-9EBD-8F1C2528053E}">
  <ds:schemaRefs>
    <ds:schemaRef ds:uri="ESRI.ArcGIS.Mapping.OfficeIntegration.PowerPointInfo"/>
  </ds:schemaRefs>
</ds:datastoreItem>
</file>

<file path=customXml/itemProps92.xml><?xml version="1.0" encoding="utf-8"?>
<ds:datastoreItem xmlns:ds="http://schemas.openxmlformats.org/officeDocument/2006/customXml" ds:itemID="{DF685CEF-5144-46FB-A036-7D45536FD019}">
  <ds:schemaRefs>
    <ds:schemaRef ds:uri="ESRI.ArcGIS.Mapping.OfficeIntegration.PowerPointInfo"/>
  </ds:schemaRefs>
</ds:datastoreItem>
</file>

<file path=customXml/itemProps93.xml><?xml version="1.0" encoding="utf-8"?>
<ds:datastoreItem xmlns:ds="http://schemas.openxmlformats.org/officeDocument/2006/customXml" ds:itemID="{E5E901B6-04BE-4086-A819-A40BC9E74003}">
  <ds:schemaRefs>
    <ds:schemaRef ds:uri="ESRI.ArcGIS.Mapping.OfficeIntegration.PowerPointInfo"/>
  </ds:schemaRefs>
</ds:datastoreItem>
</file>

<file path=customXml/itemProps94.xml><?xml version="1.0" encoding="utf-8"?>
<ds:datastoreItem xmlns:ds="http://schemas.openxmlformats.org/officeDocument/2006/customXml" ds:itemID="{CA8E094A-0D9C-4366-AA90-F3E182B516F9}">
  <ds:schemaRefs>
    <ds:schemaRef ds:uri="ESRI.ArcGIS.Mapping.OfficeIntegration.PowerPointInfo"/>
  </ds:schemaRefs>
</ds:datastoreItem>
</file>

<file path=customXml/itemProps95.xml><?xml version="1.0" encoding="utf-8"?>
<ds:datastoreItem xmlns:ds="http://schemas.openxmlformats.org/officeDocument/2006/customXml" ds:itemID="{95C1C3B3-223E-4779-A63C-B5AE5713F7E8}">
  <ds:schemaRefs>
    <ds:schemaRef ds:uri="ESRI.ArcGIS.Mapping.OfficeIntegration.PowerPointInfo"/>
  </ds:schemaRefs>
</ds:datastoreItem>
</file>

<file path=customXml/itemProps96.xml><?xml version="1.0" encoding="utf-8"?>
<ds:datastoreItem xmlns:ds="http://schemas.openxmlformats.org/officeDocument/2006/customXml" ds:itemID="{604F5411-ECDD-4F74-A6C4-37C0B5973CE2}">
  <ds:schemaRefs>
    <ds:schemaRef ds:uri="ESRI.ArcGIS.Mapping.OfficeIntegration.PowerPointInfo"/>
  </ds:schemaRefs>
</ds:datastoreItem>
</file>

<file path=customXml/itemProps97.xml><?xml version="1.0" encoding="utf-8"?>
<ds:datastoreItem xmlns:ds="http://schemas.openxmlformats.org/officeDocument/2006/customXml" ds:itemID="{1194D5DB-63CC-488D-AA5D-277AC4096D81}">
  <ds:schemaRefs>
    <ds:schemaRef ds:uri="ESRI.ArcGIS.Mapping.OfficeIntegration.PowerPointInfo"/>
  </ds:schemaRefs>
</ds:datastoreItem>
</file>

<file path=customXml/itemProps98.xml><?xml version="1.0" encoding="utf-8"?>
<ds:datastoreItem xmlns:ds="http://schemas.openxmlformats.org/officeDocument/2006/customXml" ds:itemID="{A0473340-7354-473C-B6CC-E052DE938D67}">
  <ds:schemaRefs>
    <ds:schemaRef ds:uri="ESRI.ArcGIS.Mapping.OfficeIntegration.PowerPointInfo"/>
  </ds:schemaRefs>
</ds:datastoreItem>
</file>

<file path=customXml/itemProps99.xml><?xml version="1.0" encoding="utf-8"?>
<ds:datastoreItem xmlns:ds="http://schemas.openxmlformats.org/officeDocument/2006/customXml" ds:itemID="{76BAC73D-A393-4D83-A4E5-3F136C9DAD92}">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
  <TotalTime>21650</TotalTime>
  <Words>1537</Words>
  <Application>Microsoft Macintosh PowerPoint</Application>
  <PresentationFormat>全屏显示(4:3)</PresentationFormat>
  <Paragraphs>187</Paragraphs>
  <Slides>36</Slides>
  <Notes>35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黑体</vt:lpstr>
      <vt:lpstr>宋体</vt:lpstr>
      <vt:lpstr>Arial</vt:lpstr>
      <vt:lpstr>Calibri</vt:lpstr>
      <vt:lpstr>Verdana</vt:lpstr>
      <vt:lpstr>Wingdings</vt:lpstr>
      <vt:lpstr>117TGp_report_diagram_v2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Testpc1</dc:creator>
  <cp:lastModifiedBy>xu xiaoke</cp:lastModifiedBy>
  <cp:revision>3624</cp:revision>
  <cp:lastPrinted>2018-06-28T00:30:50Z</cp:lastPrinted>
  <dcterms:created xsi:type="dcterms:W3CDTF">2004-09-22T02:38:28Z</dcterms:created>
  <dcterms:modified xsi:type="dcterms:W3CDTF">2018-11-19T19:42:00Z</dcterms:modified>
</cp:coreProperties>
</file>